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0.32653061224489799</c:v>
                </c:pt>
                <c:pt idx="1">
                  <c:v>0.67346938775510201</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0.32653061224489799</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7.7451285913728674</c:v>
                </c:pt>
                <c:pt idx="1">
                  <c:v>5.7818522843050904</c:v>
                </c:pt>
                <c:pt idx="2">
                  <c:v>9.4375108759037794</c:v>
                </c:pt>
                <c:pt idx="3">
                  <c:v>9.3794617772588342</c:v>
                </c:pt>
                <c:pt idx="4">
                  <c:v>9.7049405494871888</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6.5441704220939876</c:v>
                </c:pt>
                <c:pt idx="1">
                  <c:v>4.9198767003185759</c:v>
                </c:pt>
                <c:pt idx="2">
                  <c:v>8.7389531911453115</c:v>
                </c:pt>
                <c:pt idx="3">
                  <c:v>8.8082713417254546</c:v>
                </c:pt>
                <c:pt idx="4">
                  <c:v>9.1571292585204827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Norfolk and Norwich University Hospitals NHS Foundation Trust</c:v>
                </c:pt>
                <c:pt idx="1">
                  <c:v>Mid and South Essex NHS Foundation Trust</c:v>
                </c:pt>
                <c:pt idx="2">
                  <c:v>North West Anglia NHS Foundation Trust</c:v>
                </c:pt>
                <c:pt idx="3">
                  <c:v>Milton Keynes University Hospital NHS Foundation Trust</c:v>
                </c:pt>
                <c:pt idx="4">
                  <c:v>West Hertfordshire Teaching Hospitals NHS Trust</c:v>
                </c:pt>
              </c:strCache>
            </c:strRef>
          </c:cat>
          <c:val>
            <c:numRef>
              <c:f>Sheet1!$B$2:$B$6</c:f>
              <c:numCache>
                <c:formatCode>0.0</c:formatCode>
                <c:ptCount val="5"/>
                <c:pt idx="0">
                  <c:v>6.9538118613664794</c:v>
                </c:pt>
                <c:pt idx="1">
                  <c:v>6.6599885387200048</c:v>
                </c:pt>
                <c:pt idx="2">
                  <c:v>6.3588432533581853</c:v>
                </c:pt>
                <c:pt idx="3">
                  <c:v>6.1366512596351672</c:v>
                </c:pt>
                <c:pt idx="4">
                  <c:v>5.9546330045388238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AE4-422D-8E83-07F9B43B9A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Norfolk and Norwich University Hospitals NHS Foundation Trust</c:v>
                </c:pt>
                <c:pt idx="1">
                  <c:v>Mid and South Essex NHS Foundation Trust</c:v>
                </c:pt>
                <c:pt idx="2">
                  <c:v>North West Anglia NHS Foundation Trust</c:v>
                </c:pt>
                <c:pt idx="3">
                  <c:v>Milton Keynes University Hospital NHS Foundation Trust</c:v>
                </c:pt>
                <c:pt idx="4">
                  <c:v>West Hertfordshire Teaching Hospitals NHS Trust</c:v>
                </c:pt>
              </c:strCache>
            </c:strRef>
          </c:cat>
          <c:val>
            <c:numRef>
              <c:f>Sheet1!$C$2:$C$6</c:f>
              <c:numCache>
                <c:formatCode>0.0</c:formatCode>
                <c:ptCount val="5"/>
                <c:pt idx="0">
                  <c:v>3.0461881386335206</c:v>
                </c:pt>
                <c:pt idx="1">
                  <c:v>3.3400114612799952</c:v>
                </c:pt>
                <c:pt idx="2">
                  <c:v>3.6411567466418147</c:v>
                </c:pt>
                <c:pt idx="3">
                  <c:v>3.8633487403648328</c:v>
                </c:pt>
                <c:pt idx="4">
                  <c:v>4.0453669954611762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AE4-422D-8E83-07F9B43B9A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6.6868941628109333</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East and North Hertfordshire NHS Trust</c:v>
                </c:pt>
                <c:pt idx="2">
                  <c:v>Mid and South Essex NHS Foundation Trust</c:v>
                </c:pt>
                <c:pt idx="3">
                  <c:v>West Suffolk NHS Foundation Trust</c:v>
                </c:pt>
                <c:pt idx="4">
                  <c:v>Bedfordshire Hospitals NHS Foundation Trust</c:v>
                </c:pt>
              </c:strCache>
            </c:strRef>
          </c:cat>
          <c:val>
            <c:numRef>
              <c:f>Sheet1!$B$2:$B$6</c:f>
              <c:numCache>
                <c:formatCode>0.0</c:formatCode>
                <c:ptCount val="5"/>
                <c:pt idx="0">
                  <c:v>6.201564539669036</c:v>
                </c:pt>
                <c:pt idx="1">
                  <c:v>6.3710440340797048</c:v>
                </c:pt>
                <c:pt idx="2">
                  <c:v>6.5763863460183316</c:v>
                </c:pt>
                <c:pt idx="3">
                  <c:v>6.6868941628109333</c:v>
                </c:pt>
                <c:pt idx="4">
                  <c:v>6.7452602347448858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B30-48CD-9A4A-D46E897E59F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East and North Hertfordshire NHS Trust</c:v>
                </c:pt>
                <c:pt idx="2">
                  <c:v>Mid and South Essex NHS Foundation Trust</c:v>
                </c:pt>
                <c:pt idx="3">
                  <c:v>West Suffolk NHS Foundation Trust</c:v>
                </c:pt>
                <c:pt idx="4">
                  <c:v>Bedfordshire Hospitals NHS Foundation Trust</c:v>
                </c:pt>
              </c:strCache>
            </c:strRef>
          </c:cat>
          <c:val>
            <c:numRef>
              <c:f>Sheet1!$C$2:$C$6</c:f>
              <c:numCache>
                <c:formatCode>0.0</c:formatCode>
                <c:ptCount val="5"/>
                <c:pt idx="0">
                  <c:v>3.798435460330964</c:v>
                </c:pt>
                <c:pt idx="1">
                  <c:v>3.6289559659202952</c:v>
                </c:pt>
                <c:pt idx="2">
                  <c:v>3.4236136539816684</c:v>
                </c:pt>
                <c:pt idx="3">
                  <c:v>3.3131058371890667</c:v>
                </c:pt>
                <c:pt idx="4">
                  <c:v>3.2547397652551142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B30-48CD-9A4A-D46E897E59F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Queen Elizabeth Hospital, King's Lynn, NHS Foundation Trust</c:v>
                </c:pt>
                <c:pt idx="1">
                  <c:v>James Paget University Hospitals NHS Foundation Trust</c:v>
                </c:pt>
                <c:pt idx="2">
                  <c:v>Norfolk and Norwich University Hospitals NHS Foundation Trust</c:v>
                </c:pt>
                <c:pt idx="3">
                  <c:v>East Suffolk and North Essex NHS Foundation Trust</c:v>
                </c:pt>
                <c:pt idx="4">
                  <c:v>North West Anglia NHS Foundation Trust</c:v>
                </c:pt>
              </c:strCache>
            </c:strRef>
          </c:cat>
          <c:val>
            <c:numRef>
              <c:f>Sheet1!$B$2:$B$6</c:f>
              <c:numCache>
                <c:formatCode>0.0</c:formatCode>
                <c:ptCount val="5"/>
                <c:pt idx="0">
                  <c:v>7.6319410044717726</c:v>
                </c:pt>
                <c:pt idx="1">
                  <c:v>7.5672307432351831</c:v>
                </c:pt>
                <c:pt idx="2">
                  <c:v>7.1777075621900801</c:v>
                </c:pt>
                <c:pt idx="3">
                  <c:v>7.1675374259566231</c:v>
                </c:pt>
                <c:pt idx="4">
                  <c:v>7.1342259982740579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E72-47D2-9F16-F9F72B2B31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Queen Elizabeth Hospital, King's Lynn, NHS Foundation Trust</c:v>
                </c:pt>
                <c:pt idx="1">
                  <c:v>James Paget University Hospitals NHS Foundation Trust</c:v>
                </c:pt>
                <c:pt idx="2">
                  <c:v>Norfolk and Norwich University Hospitals NHS Foundation Trust</c:v>
                </c:pt>
                <c:pt idx="3">
                  <c:v>East Suffolk and North Essex NHS Foundation Trust</c:v>
                </c:pt>
                <c:pt idx="4">
                  <c:v>North West Anglia NHS Foundation Trust</c:v>
                </c:pt>
              </c:strCache>
            </c:strRef>
          </c:cat>
          <c:val>
            <c:numRef>
              <c:f>Sheet1!$C$2:$C$6</c:f>
              <c:numCache>
                <c:formatCode>0.0</c:formatCode>
                <c:ptCount val="5"/>
                <c:pt idx="0">
                  <c:v>2.3680589955282274</c:v>
                </c:pt>
                <c:pt idx="1">
                  <c:v>2.4327692567648169</c:v>
                </c:pt>
                <c:pt idx="2">
                  <c:v>2.8222924378099199</c:v>
                </c:pt>
                <c:pt idx="3">
                  <c:v>2.8324625740433769</c:v>
                </c:pt>
                <c:pt idx="4">
                  <c:v>2.8657740017259421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E72-47D2-9F16-F9F72B2B31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0.46282337103175664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0.13779665654022555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1.4385774687018191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0.13779665654022466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0.41788243179761508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6.3901436432912684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0.24719470571383351</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0.52364663498511632</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0.14598876677619277</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1.5241019328105887</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0.14598876677619188</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0.44373737084602372</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6.9466790171903554</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0.50787821316029724</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0.62589611961160418</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0.17449515861913145</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1.8217046036509092</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0.17449515861913234</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0.10752550214689727</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6.7238598279511761</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6.8075628116761431</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and North Hertfordshire NHS Trust</c:v>
                </c:pt>
                <c:pt idx="1">
                  <c:v>Norfolk and Norwich University Hospitals NHS Foundation Trust</c:v>
                </c:pt>
                <c:pt idx="2">
                  <c:v>Mid and South Essex NHS Foundation Trust</c:v>
                </c:pt>
                <c:pt idx="3">
                  <c:v>West Suffolk NHS Foundation Trust</c:v>
                </c:pt>
                <c:pt idx="4">
                  <c:v>The Queen Elizabeth Hospital, King's Lynn, NHS Foundation Trust</c:v>
                </c:pt>
              </c:strCache>
            </c:strRef>
          </c:cat>
          <c:val>
            <c:numRef>
              <c:f>Sheet1!$B$2:$B$6</c:f>
              <c:numCache>
                <c:formatCode>0.0</c:formatCode>
                <c:ptCount val="5"/>
                <c:pt idx="0">
                  <c:v>6.3908314166006166</c:v>
                </c:pt>
                <c:pt idx="1">
                  <c:v>6.4781500908922398</c:v>
                </c:pt>
                <c:pt idx="2">
                  <c:v>6.6862782596617807</c:v>
                </c:pt>
                <c:pt idx="3">
                  <c:v>6.8075628116761431</c:v>
                </c:pt>
                <c:pt idx="4">
                  <c:v>6.8143020299750097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AA0-47D9-BEC9-CE7ECF7CA9A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and North Hertfordshire NHS Trust</c:v>
                </c:pt>
                <c:pt idx="1">
                  <c:v>Norfolk and Norwich University Hospitals NHS Foundation Trust</c:v>
                </c:pt>
                <c:pt idx="2">
                  <c:v>Mid and South Essex NHS Foundation Trust</c:v>
                </c:pt>
                <c:pt idx="3">
                  <c:v>West Suffolk NHS Foundation Trust</c:v>
                </c:pt>
                <c:pt idx="4">
                  <c:v>The Queen Elizabeth Hospital, King's Lynn, NHS Foundation Trust</c:v>
                </c:pt>
              </c:strCache>
            </c:strRef>
          </c:cat>
          <c:val>
            <c:numRef>
              <c:f>Sheet1!$C$2:$C$6</c:f>
              <c:numCache>
                <c:formatCode>0.0</c:formatCode>
                <c:ptCount val="5"/>
                <c:pt idx="0">
                  <c:v>3.6091685833993834</c:v>
                </c:pt>
                <c:pt idx="1">
                  <c:v>3.5218499091077602</c:v>
                </c:pt>
                <c:pt idx="2">
                  <c:v>3.3137217403382193</c:v>
                </c:pt>
                <c:pt idx="3">
                  <c:v>3.1924371883238569</c:v>
                </c:pt>
                <c:pt idx="4">
                  <c:v>3.1856979700249903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AA0-47D9-BEC9-CE7ECF7CA9A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Milton Keynes University Hospital NHS Foundation Trust</c:v>
                </c:pt>
                <c:pt idx="1">
                  <c:v>Cambridge University Hospitals NHS Foundation Trust</c:v>
                </c:pt>
                <c:pt idx="2">
                  <c:v>James Paget University Hospitals NHS Foundation Trust</c:v>
                </c:pt>
                <c:pt idx="3">
                  <c:v>West Hertfordshire Teaching Hospitals NHS Trust</c:v>
                </c:pt>
                <c:pt idx="4">
                  <c:v>North West Anglia NHS Foundation Trust</c:v>
                </c:pt>
              </c:strCache>
            </c:strRef>
          </c:cat>
          <c:val>
            <c:numRef>
              <c:f>Sheet1!$B$2:$B$6</c:f>
              <c:numCache>
                <c:formatCode>0.0</c:formatCode>
                <c:ptCount val="5"/>
                <c:pt idx="0">
                  <c:v>7.8907481832919792</c:v>
                </c:pt>
                <c:pt idx="1">
                  <c:v>7.5843772273567547</c:v>
                </c:pt>
                <c:pt idx="2">
                  <c:v>7.4446705946134086</c:v>
                </c:pt>
                <c:pt idx="3">
                  <c:v>7.008380533883126</c:v>
                </c:pt>
                <c:pt idx="4">
                  <c:v>6.9607051638826487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16-4B54-B3E6-B69BEB93D9E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Milton Keynes University Hospital NHS Foundation Trust</c:v>
                </c:pt>
                <c:pt idx="1">
                  <c:v>Cambridge University Hospitals NHS Foundation Trust</c:v>
                </c:pt>
                <c:pt idx="2">
                  <c:v>James Paget University Hospitals NHS Foundation Trust</c:v>
                </c:pt>
                <c:pt idx="3">
                  <c:v>West Hertfordshire Teaching Hospitals NHS Trust</c:v>
                </c:pt>
                <c:pt idx="4">
                  <c:v>North West Anglia NHS Foundation Trust</c:v>
                </c:pt>
              </c:strCache>
            </c:strRef>
          </c:cat>
          <c:val>
            <c:numRef>
              <c:f>Sheet1!$C$2:$C$6</c:f>
              <c:numCache>
                <c:formatCode>0.0</c:formatCode>
                <c:ptCount val="5"/>
                <c:pt idx="0">
                  <c:v>2.1092518167080208</c:v>
                </c:pt>
                <c:pt idx="1">
                  <c:v>2.4156227726432453</c:v>
                </c:pt>
                <c:pt idx="2">
                  <c:v>2.5553294053865914</c:v>
                </c:pt>
                <c:pt idx="3">
                  <c:v>2.991619466116874</c:v>
                </c:pt>
                <c:pt idx="4">
                  <c:v>3.0392948361173513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16-4B54-B3E6-B69BEB93D9E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0.77257005313453231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0.29073879636045596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3.0352716257636034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0.29073879636045596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0.3695458806833134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6.8075628116761431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0.27574759783069291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0.84798983075494494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0.23641322479649762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2.468120395911777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0.23641322479649762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0.63626001498568208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6.2944425062243301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7.5346470492221451</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West Suffolk NHS Foundation Trust</c:v>
                </c:pt>
                <c:pt idx="2">
                  <c:v>Milton Keynes University Hospital NHS Foundation Trust</c:v>
                </c:pt>
                <c:pt idx="3">
                  <c:v>East and North Hertfordshire NHS Trust</c:v>
                </c:pt>
                <c:pt idx="4">
                  <c:v>The Queen Elizabeth Hospital, King's Lynn, NHS Foundation Trust</c:v>
                </c:pt>
              </c:strCache>
            </c:strRef>
          </c:cat>
          <c:val>
            <c:numRef>
              <c:f>Sheet1!$B$2:$B$6</c:f>
              <c:numCache>
                <c:formatCode>0.0</c:formatCode>
                <c:ptCount val="5"/>
                <c:pt idx="0">
                  <c:v>7.3046138443420867</c:v>
                </c:pt>
                <c:pt idx="1">
                  <c:v>7.5346470492221451</c:v>
                </c:pt>
                <c:pt idx="2">
                  <c:v>7.9290716529428327</c:v>
                </c:pt>
                <c:pt idx="3">
                  <c:v>7.9565316578396938</c:v>
                </c:pt>
                <c:pt idx="4">
                  <c:v>7.9670410023991369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B86-4538-B102-70ECB05C4D3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West Suffolk NHS Foundation Trust</c:v>
                </c:pt>
                <c:pt idx="2">
                  <c:v>Milton Keynes University Hospital NHS Foundation Trust</c:v>
                </c:pt>
                <c:pt idx="3">
                  <c:v>East and North Hertfordshire NHS Trust</c:v>
                </c:pt>
                <c:pt idx="4">
                  <c:v>The Queen Elizabeth Hospital, King's Lynn, NHS Foundation Trust</c:v>
                </c:pt>
              </c:strCache>
            </c:strRef>
          </c:cat>
          <c:val>
            <c:numRef>
              <c:f>Sheet1!$C$2:$C$6</c:f>
              <c:numCache>
                <c:formatCode>0.0</c:formatCode>
                <c:ptCount val="5"/>
                <c:pt idx="0">
                  <c:v>2.6953861556579133</c:v>
                </c:pt>
                <c:pt idx="1">
                  <c:v>2.4653529507778549</c:v>
                </c:pt>
                <c:pt idx="2">
                  <c:v>2.0709283470571673</c:v>
                </c:pt>
                <c:pt idx="3">
                  <c:v>2.0434683421603062</c:v>
                </c:pt>
                <c:pt idx="4">
                  <c:v>2.0329589976008631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B86-4538-B102-70ECB05C4D3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James Paget University Hospitals NHS Foundation Trust</c:v>
                </c:pt>
                <c:pt idx="2">
                  <c:v>North West Anglia NHS Foundation Trust</c:v>
                </c:pt>
                <c:pt idx="3">
                  <c:v>Cambridge University Hospitals NHS Foundation Trust</c:v>
                </c:pt>
                <c:pt idx="4">
                  <c:v>Mid and South Essex NHS Foundation Trust</c:v>
                </c:pt>
              </c:strCache>
            </c:strRef>
          </c:cat>
          <c:val>
            <c:numRef>
              <c:f>Sheet1!$B$2:$B$6</c:f>
              <c:numCache>
                <c:formatCode>0.0</c:formatCode>
                <c:ptCount val="5"/>
                <c:pt idx="0">
                  <c:v>8.4141558497225599</c:v>
                </c:pt>
                <c:pt idx="1">
                  <c:v>8.3524919727314444</c:v>
                </c:pt>
                <c:pt idx="2">
                  <c:v>8.3352710697121015</c:v>
                </c:pt>
                <c:pt idx="3">
                  <c:v>8.2722853833068832</c:v>
                </c:pt>
                <c:pt idx="4">
                  <c:v>8.1962830556141562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69C-4FAC-8B0B-D8445BD03B6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James Paget University Hospitals NHS Foundation Trust</c:v>
                </c:pt>
                <c:pt idx="2">
                  <c:v>North West Anglia NHS Foundation Trust</c:v>
                </c:pt>
                <c:pt idx="3">
                  <c:v>Cambridge University Hospitals NHS Foundation Trust</c:v>
                </c:pt>
                <c:pt idx="4">
                  <c:v>Mid and South Essex NHS Foundation Trust</c:v>
                </c:pt>
              </c:strCache>
            </c:strRef>
          </c:cat>
          <c:val>
            <c:numRef>
              <c:f>Sheet1!$C$2:$C$6</c:f>
              <c:numCache>
                <c:formatCode>0.0</c:formatCode>
                <c:ptCount val="5"/>
                <c:pt idx="0">
                  <c:v>1.5858441502774401</c:v>
                </c:pt>
                <c:pt idx="1">
                  <c:v>1.6475080272685556</c:v>
                </c:pt>
                <c:pt idx="2">
                  <c:v>1.6647289302878985</c:v>
                </c:pt>
                <c:pt idx="3">
                  <c:v>1.7277146166931168</c:v>
                </c:pt>
                <c:pt idx="4">
                  <c:v>1.8037169443858438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69C-4FAC-8B0B-D8445BD03B6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0.14389891946397348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0.15717767708484409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1.6409125628613479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0.15717767708484232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0.11160094317057911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7.5346470492221451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7.6738025869470361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Bedfordshire Hospitals NHS Foundation Trust</c:v>
                </c:pt>
                <c:pt idx="1">
                  <c:v>West Hertfordshire Teaching Hospitals NHS Trust</c:v>
                </c:pt>
                <c:pt idx="2">
                  <c:v>West Suffolk NHS Foundation Trust</c:v>
                </c:pt>
                <c:pt idx="3">
                  <c:v>Milton Keynes University Hospital NHS Foundation Trust</c:v>
                </c:pt>
                <c:pt idx="4">
                  <c:v>The Princess Alexandra Hospital NHS Trust</c:v>
                </c:pt>
              </c:strCache>
            </c:strRef>
          </c:cat>
          <c:val>
            <c:numRef>
              <c:f>Sheet1!$B$2:$B$6</c:f>
              <c:numCache>
                <c:formatCode>0.0</c:formatCode>
                <c:ptCount val="5"/>
                <c:pt idx="0">
                  <c:v>7.4697178350426912</c:v>
                </c:pt>
                <c:pt idx="1">
                  <c:v>7.55159187789436</c:v>
                </c:pt>
                <c:pt idx="2">
                  <c:v>7.6738025869470361</c:v>
                </c:pt>
                <c:pt idx="3">
                  <c:v>7.8393004804958579</c:v>
                </c:pt>
                <c:pt idx="4">
                  <c:v>7.8875701176524302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99-4B9B-9AB2-DD3C7362984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Bedfordshire Hospitals NHS Foundation Trust</c:v>
                </c:pt>
                <c:pt idx="1">
                  <c:v>West Hertfordshire Teaching Hospitals NHS Trust</c:v>
                </c:pt>
                <c:pt idx="2">
                  <c:v>West Suffolk NHS Foundation Trust</c:v>
                </c:pt>
                <c:pt idx="3">
                  <c:v>Milton Keynes University Hospital NHS Foundation Trust</c:v>
                </c:pt>
                <c:pt idx="4">
                  <c:v>The Princess Alexandra Hospital NHS Trust</c:v>
                </c:pt>
              </c:strCache>
            </c:strRef>
          </c:cat>
          <c:val>
            <c:numRef>
              <c:f>Sheet1!$C$2:$C$6</c:f>
              <c:numCache>
                <c:formatCode>0.0</c:formatCode>
                <c:ptCount val="5"/>
                <c:pt idx="0">
                  <c:v>2.5302821649573088</c:v>
                </c:pt>
                <c:pt idx="1">
                  <c:v>2.44840812210564</c:v>
                </c:pt>
                <c:pt idx="2">
                  <c:v>2.3261974130529639</c:v>
                </c:pt>
                <c:pt idx="3">
                  <c:v>2.1606995195041421</c:v>
                </c:pt>
                <c:pt idx="4">
                  <c:v>2.1124298823475698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99-4B9B-9AB2-DD3C7362984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West Anglia NHS Foundation Trust</c:v>
                </c:pt>
                <c:pt idx="1">
                  <c:v>West Hertfordshire Teaching Hospitals NHS Trust</c:v>
                </c:pt>
                <c:pt idx="2">
                  <c:v>The Princess Alexandra Hospital NHS Trust</c:v>
                </c:pt>
                <c:pt idx="3">
                  <c:v>Milton Keynes University Hospital NHS Foundation Trust</c:v>
                </c:pt>
                <c:pt idx="4">
                  <c:v>East Suffolk and North Essex NHS Foundation Trust</c:v>
                </c:pt>
              </c:strCache>
            </c:strRef>
          </c:cat>
          <c:val>
            <c:numRef>
              <c:f>Sheet1!$B$2:$B$6</c:f>
              <c:numCache>
                <c:formatCode>0.0</c:formatCode>
                <c:ptCount val="5"/>
                <c:pt idx="0">
                  <c:v>6.9906686324933576</c:v>
                </c:pt>
                <c:pt idx="1">
                  <c:v>7.0255499450803702</c:v>
                </c:pt>
                <c:pt idx="2">
                  <c:v>7.189075381872418</c:v>
                </c:pt>
                <c:pt idx="3">
                  <c:v>7.2746827726885392</c:v>
                </c:pt>
                <c:pt idx="4">
                  <c:v>7.438081955752736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002-48CB-AECF-E63275A27B9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West Anglia NHS Foundation Trust</c:v>
                </c:pt>
                <c:pt idx="1">
                  <c:v>West Hertfordshire Teaching Hospitals NHS Trust</c:v>
                </c:pt>
                <c:pt idx="2">
                  <c:v>The Princess Alexandra Hospital NHS Trust</c:v>
                </c:pt>
                <c:pt idx="3">
                  <c:v>Milton Keynes University Hospital NHS Foundation Trust</c:v>
                </c:pt>
                <c:pt idx="4">
                  <c:v>East Suffolk and North Essex NHS Foundation Trust</c:v>
                </c:pt>
              </c:strCache>
            </c:strRef>
          </c:cat>
          <c:val>
            <c:numRef>
              <c:f>Sheet1!$C$2:$C$6</c:f>
              <c:numCache>
                <c:formatCode>0.0</c:formatCode>
                <c:ptCount val="5"/>
                <c:pt idx="0">
                  <c:v>3.0093313675066424</c:v>
                </c:pt>
                <c:pt idx="1">
                  <c:v>2.9744500549196298</c:v>
                </c:pt>
                <c:pt idx="2">
                  <c:v>2.810924618127582</c:v>
                </c:pt>
                <c:pt idx="3">
                  <c:v>2.7253172273114608</c:v>
                </c:pt>
                <c:pt idx="4">
                  <c:v>2.561918044247264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002-48CB-AECF-E63275A27B9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Queen Elizabeth Hospital, King's Lynn, NHS Foundation Trust</c:v>
                </c:pt>
                <c:pt idx="1">
                  <c:v>North West Anglia NHS Foundation Trust</c:v>
                </c:pt>
                <c:pt idx="2">
                  <c:v>James Paget University Hospitals NHS Foundation Trust</c:v>
                </c:pt>
                <c:pt idx="3">
                  <c:v>Cambridge University Hospitals NHS Foundation Trust</c:v>
                </c:pt>
                <c:pt idx="4">
                  <c:v>East Suffolk and North Essex NHS Foundation Trust</c:v>
                </c:pt>
              </c:strCache>
            </c:strRef>
          </c:cat>
          <c:val>
            <c:numRef>
              <c:f>Sheet1!$B$2:$B$6</c:f>
              <c:numCache>
                <c:formatCode>0.0</c:formatCode>
                <c:ptCount val="5"/>
                <c:pt idx="0">
                  <c:v>9.0288273808855415</c:v>
                </c:pt>
                <c:pt idx="1">
                  <c:v>8.841768897384414</c:v>
                </c:pt>
                <c:pt idx="2">
                  <c:v>8.7741840747105542</c:v>
                </c:pt>
                <c:pt idx="3">
                  <c:v>8.7372594189249799</c:v>
                </c:pt>
                <c:pt idx="4">
                  <c:v>8.7189458040920211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705-491D-9235-AE27AE653E3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Queen Elizabeth Hospital, King's Lynn, NHS Foundation Trust</c:v>
                </c:pt>
                <c:pt idx="1">
                  <c:v>North West Anglia NHS Foundation Trust</c:v>
                </c:pt>
                <c:pt idx="2">
                  <c:v>James Paget University Hospitals NHS Foundation Trust</c:v>
                </c:pt>
                <c:pt idx="3">
                  <c:v>Cambridge University Hospitals NHS Foundation Trust</c:v>
                </c:pt>
                <c:pt idx="4">
                  <c:v>East Suffolk and North Essex NHS Foundation Trust</c:v>
                </c:pt>
              </c:strCache>
            </c:strRef>
          </c:cat>
          <c:val>
            <c:numRef>
              <c:f>Sheet1!$C$2:$C$6</c:f>
              <c:numCache>
                <c:formatCode>0.0</c:formatCode>
                <c:ptCount val="5"/>
                <c:pt idx="0">
                  <c:v>0.97117261911445851</c:v>
                </c:pt>
                <c:pt idx="1">
                  <c:v>1.158231102615586</c:v>
                </c:pt>
                <c:pt idx="2">
                  <c:v>1.2258159252894458</c:v>
                </c:pt>
                <c:pt idx="3">
                  <c:v>1.2627405810750201</c:v>
                </c:pt>
                <c:pt idx="4">
                  <c:v>1.2810541959079789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705-491D-9235-AE27AE653E3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8.496309961101467E-2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0.19783080982463908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2.0653254786750317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5.5981595921531735E-2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7.6738025869470361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8.6631585726986611</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Milton Keynes University Hospital NHS Foundation Trust</c:v>
                </c:pt>
                <c:pt idx="2">
                  <c:v>Bedfordshire Hospitals NHS Foundation Trust</c:v>
                </c:pt>
                <c:pt idx="3">
                  <c:v>The Princess Alexandra Hospital NHS Trust</c:v>
                </c:pt>
                <c:pt idx="4">
                  <c:v>Mid and South Essex NHS Foundation Trust</c:v>
                </c:pt>
              </c:strCache>
            </c:strRef>
          </c:cat>
          <c:val>
            <c:numRef>
              <c:f>Sheet1!$B$2:$B$6</c:f>
              <c:numCache>
                <c:formatCode>0.0</c:formatCode>
                <c:ptCount val="5"/>
                <c:pt idx="0">
                  <c:v>8.1122025364322763</c:v>
                </c:pt>
                <c:pt idx="1">
                  <c:v>8.2892826400251725</c:v>
                </c:pt>
                <c:pt idx="2">
                  <c:v>8.435676441659691</c:v>
                </c:pt>
                <c:pt idx="3">
                  <c:v>8.4596715244843477</c:v>
                </c:pt>
                <c:pt idx="4">
                  <c:v>8.5988409507061672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1B7-4140-83DE-BD4BD6FA8DA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Milton Keynes University Hospital NHS Foundation Trust</c:v>
                </c:pt>
                <c:pt idx="2">
                  <c:v>Bedfordshire Hospitals NHS Foundation Trust</c:v>
                </c:pt>
                <c:pt idx="3">
                  <c:v>The Princess Alexandra Hospital NHS Trust</c:v>
                </c:pt>
                <c:pt idx="4">
                  <c:v>Mid and South Essex NHS Foundation Trust</c:v>
                </c:pt>
              </c:strCache>
            </c:strRef>
          </c:cat>
          <c:val>
            <c:numRef>
              <c:f>Sheet1!$C$2:$C$6</c:f>
              <c:numCache>
                <c:formatCode>0.0</c:formatCode>
                <c:ptCount val="5"/>
                <c:pt idx="0">
                  <c:v>1.8877974635677237</c:v>
                </c:pt>
                <c:pt idx="1">
                  <c:v>1.7107173599748275</c:v>
                </c:pt>
                <c:pt idx="2">
                  <c:v>1.564323558340309</c:v>
                </c:pt>
                <c:pt idx="3">
                  <c:v>1.5403284755156523</c:v>
                </c:pt>
                <c:pt idx="4">
                  <c:v>1.4011590492938328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1B7-4140-83DE-BD4BD6FA8DA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James Paget University Hospitals NHS Foundation Trust</c:v>
                </c:pt>
                <c:pt idx="1">
                  <c:v>Cambridge University Hospitals NHS Foundation Trust</c:v>
                </c:pt>
                <c:pt idx="2">
                  <c:v>Norfolk and Norwich University Hospitals NHS Foundation Trust</c:v>
                </c:pt>
                <c:pt idx="3">
                  <c:v>East Suffolk and North Essex NHS Foundation Trust</c:v>
                </c:pt>
                <c:pt idx="4">
                  <c:v>The Queen Elizabeth Hospital, King's Lynn, NHS Foundation Trust</c:v>
                </c:pt>
              </c:strCache>
            </c:strRef>
          </c:cat>
          <c:val>
            <c:numRef>
              <c:f>Sheet1!$B$2:$B$6</c:f>
              <c:numCache>
                <c:formatCode>0.0</c:formatCode>
                <c:ptCount val="5"/>
                <c:pt idx="0">
                  <c:v>9.015602253516164</c:v>
                </c:pt>
                <c:pt idx="1">
                  <c:v>8.9245593951590045</c:v>
                </c:pt>
                <c:pt idx="2">
                  <c:v>8.9076591672255585</c:v>
                </c:pt>
                <c:pt idx="3">
                  <c:v>8.8481603283534636</c:v>
                </c:pt>
                <c:pt idx="4">
                  <c:v>8.8417365006997599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F51-442C-86F8-7EFE5B84C15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James Paget University Hospitals NHS Foundation Trust</c:v>
                </c:pt>
                <c:pt idx="1">
                  <c:v>Cambridge University Hospitals NHS Foundation Trust</c:v>
                </c:pt>
                <c:pt idx="2">
                  <c:v>Norfolk and Norwich University Hospitals NHS Foundation Trust</c:v>
                </c:pt>
                <c:pt idx="3">
                  <c:v>East Suffolk and North Essex NHS Foundation Trust</c:v>
                </c:pt>
                <c:pt idx="4">
                  <c:v>The Queen Elizabeth Hospital, King's Lynn, NHS Foundation Trust</c:v>
                </c:pt>
              </c:strCache>
            </c:strRef>
          </c:cat>
          <c:val>
            <c:numRef>
              <c:f>Sheet1!$C$2:$C$6</c:f>
              <c:numCache>
                <c:formatCode>0.0</c:formatCode>
                <c:ptCount val="5"/>
                <c:pt idx="0">
                  <c:v>0.98439774648383604</c:v>
                </c:pt>
                <c:pt idx="1">
                  <c:v>1.0754406048409955</c:v>
                </c:pt>
                <c:pt idx="2">
                  <c:v>1.0923408327744415</c:v>
                </c:pt>
                <c:pt idx="3">
                  <c:v>1.1518396716465364</c:v>
                </c:pt>
                <c:pt idx="4">
                  <c:v>1.1582634993002401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F51-442C-86F8-7EFE5B84C15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0.54146260142009073</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0.22498615872337258</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1.9175233939433598</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8.7928422280168377</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0.11644237406565061</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0.39221568807723362</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0.10934680142516129</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1.1415650332483054</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0.10934680142516129</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8.4237163463642517E-2</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9.2353946778494009</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0.1122809374443321</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0.17077191641489087</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1.6928867739162676</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7.9612388122297473</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Bedfordshire Hospitals NHS Foundation Trust</c:v>
                </c:pt>
                <c:pt idx="1">
                  <c:v>Milton Keynes University Hospital NHS Foundation Trust</c:v>
                </c:pt>
                <c:pt idx="2">
                  <c:v>Mid and South Essex NHS Foundation Trust</c:v>
                </c:pt>
                <c:pt idx="3">
                  <c:v>Norfolk and Norwich University Hospitals NHS Foundation Trust</c:v>
                </c:pt>
                <c:pt idx="4">
                  <c:v>East Suffolk and North Essex NHS Foundation Trust</c:v>
                </c:pt>
              </c:strCache>
            </c:strRef>
          </c:cat>
          <c:val>
            <c:numRef>
              <c:f>Sheet1!$B$2:$B$6</c:f>
              <c:numCache>
                <c:formatCode>0.0</c:formatCode>
                <c:ptCount val="5"/>
                <c:pt idx="0">
                  <c:v>7.666916703121041</c:v>
                </c:pt>
                <c:pt idx="1">
                  <c:v>7.7057371837106041</c:v>
                </c:pt>
                <c:pt idx="2">
                  <c:v>7.9076720203954984</c:v>
                </c:pt>
                <c:pt idx="3">
                  <c:v>8.0015717125822992</c:v>
                </c:pt>
                <c:pt idx="4">
                  <c:v>8.1159592500305902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AED-4C86-9A87-F84DDB02B59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Bedfordshire Hospitals NHS Foundation Trust</c:v>
                </c:pt>
                <c:pt idx="1">
                  <c:v>Milton Keynes University Hospital NHS Foundation Trust</c:v>
                </c:pt>
                <c:pt idx="2">
                  <c:v>Mid and South Essex NHS Foundation Trust</c:v>
                </c:pt>
                <c:pt idx="3">
                  <c:v>Norfolk and Norwich University Hospitals NHS Foundation Trust</c:v>
                </c:pt>
                <c:pt idx="4">
                  <c:v>East Suffolk and North Essex NHS Foundation Trust</c:v>
                </c:pt>
              </c:strCache>
            </c:strRef>
          </c:cat>
          <c:val>
            <c:numRef>
              <c:f>Sheet1!$C$2:$C$6</c:f>
              <c:numCache>
                <c:formatCode>0.0</c:formatCode>
                <c:ptCount val="5"/>
                <c:pt idx="0">
                  <c:v>2.333083296878959</c:v>
                </c:pt>
                <c:pt idx="1">
                  <c:v>2.2942628162893959</c:v>
                </c:pt>
                <c:pt idx="2">
                  <c:v>2.0923279796045016</c:v>
                </c:pt>
                <c:pt idx="3">
                  <c:v>1.9984282874177008</c:v>
                </c:pt>
                <c:pt idx="4">
                  <c:v>1.8840407499694098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AED-4C86-9A87-F84DDB02B59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Suffolk NHS Foundation Trust</c:v>
                </c:pt>
                <c:pt idx="1">
                  <c:v>Norfolk and Norwich University Hospitals NHS Foundation Trust</c:v>
                </c:pt>
                <c:pt idx="2">
                  <c:v>James Paget University Hospitals NHS Foundation Trust</c:v>
                </c:pt>
                <c:pt idx="3">
                  <c:v>The Queen Elizabeth Hospital, King's Lynn, NHS Foundation Trust</c:v>
                </c:pt>
                <c:pt idx="4">
                  <c:v>Cambridge University Hospitals NHS Foundation Trust</c:v>
                </c:pt>
              </c:strCache>
            </c:strRef>
          </c:cat>
          <c:val>
            <c:numRef>
              <c:f>Sheet1!$B$2:$B$6</c:f>
              <c:numCache>
                <c:formatCode>0.0</c:formatCode>
                <c:ptCount val="5"/>
                <c:pt idx="0">
                  <c:v>8.3138809076913063</c:v>
                </c:pt>
                <c:pt idx="1">
                  <c:v>8.1302895800813655</c:v>
                </c:pt>
                <c:pt idx="2">
                  <c:v>8.0730902827535527</c:v>
                </c:pt>
                <c:pt idx="3">
                  <c:v>8.0154857639408874</c:v>
                </c:pt>
                <c:pt idx="4">
                  <c:v>7.7032692572724057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354-41E8-BFCB-5F2C071D64D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Suffolk NHS Foundation Trust</c:v>
                </c:pt>
                <c:pt idx="1">
                  <c:v>Norfolk and Norwich University Hospitals NHS Foundation Trust</c:v>
                </c:pt>
                <c:pt idx="2">
                  <c:v>James Paget University Hospitals NHS Foundation Trust</c:v>
                </c:pt>
                <c:pt idx="3">
                  <c:v>The Queen Elizabeth Hospital, King's Lynn, NHS Foundation Trust</c:v>
                </c:pt>
                <c:pt idx="4">
                  <c:v>Cambridge University Hospitals NHS Foundation Trust</c:v>
                </c:pt>
              </c:strCache>
            </c:strRef>
          </c:cat>
          <c:val>
            <c:numRef>
              <c:f>Sheet1!$C$2:$C$6</c:f>
              <c:numCache>
                <c:formatCode>0.0</c:formatCode>
                <c:ptCount val="5"/>
                <c:pt idx="0">
                  <c:v>1.6861190923086937</c:v>
                </c:pt>
                <c:pt idx="1">
                  <c:v>1.8697104199186345</c:v>
                </c:pt>
                <c:pt idx="2">
                  <c:v>1.9269097172464473</c:v>
                </c:pt>
                <c:pt idx="3">
                  <c:v>1.9845142360591126</c:v>
                </c:pt>
                <c:pt idx="4">
                  <c:v>2.2967307427275943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354-41E8-BFCB-5F2C071D64D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and North Hertfordshire NHS Trust</c:v>
                </c:pt>
                <c:pt idx="1">
                  <c:v>North West Anglia NHS Foundation Trust</c:v>
                </c:pt>
                <c:pt idx="2">
                  <c:v>Cambridge University Hospitals NHS Foundation Trust</c:v>
                </c:pt>
                <c:pt idx="3">
                  <c:v>West Hertfordshire Teaching Hospitals NHS Trust</c:v>
                </c:pt>
                <c:pt idx="4">
                  <c:v>East Suffolk and North Essex NHS Foundation Trust</c:v>
                </c:pt>
              </c:strCache>
            </c:strRef>
          </c:cat>
          <c:val>
            <c:numRef>
              <c:f>Sheet1!$B$2:$B$6</c:f>
              <c:numCache>
                <c:formatCode>0.0</c:formatCode>
                <c:ptCount val="5"/>
                <c:pt idx="0">
                  <c:v>8.382144296504821</c:v>
                </c:pt>
                <c:pt idx="1">
                  <c:v>8.3236085344830411</c:v>
                </c:pt>
                <c:pt idx="2">
                  <c:v>8.2531613788373512</c:v>
                </c:pt>
                <c:pt idx="3">
                  <c:v>8.1263386927008945</c:v>
                </c:pt>
                <c:pt idx="4">
                  <c:v>8.1159592500305902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DFA-4013-A4E6-40EC7BFAE7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and North Hertfordshire NHS Trust</c:v>
                </c:pt>
                <c:pt idx="1">
                  <c:v>North West Anglia NHS Foundation Trust</c:v>
                </c:pt>
                <c:pt idx="2">
                  <c:v>Cambridge University Hospitals NHS Foundation Trust</c:v>
                </c:pt>
                <c:pt idx="3">
                  <c:v>West Hertfordshire Teaching Hospitals NHS Trust</c:v>
                </c:pt>
                <c:pt idx="4">
                  <c:v>East Suffolk and North Essex NHS Foundation Trust</c:v>
                </c:pt>
              </c:strCache>
            </c:strRef>
          </c:cat>
          <c:val>
            <c:numRef>
              <c:f>Sheet1!$C$2:$C$6</c:f>
              <c:numCache>
                <c:formatCode>0.0</c:formatCode>
                <c:ptCount val="5"/>
                <c:pt idx="0">
                  <c:v>1.617855703495179</c:v>
                </c:pt>
                <c:pt idx="1">
                  <c:v>1.6763914655169589</c:v>
                </c:pt>
                <c:pt idx="2">
                  <c:v>1.7468386211626488</c:v>
                </c:pt>
                <c:pt idx="3">
                  <c:v>1.8736613072991055</c:v>
                </c:pt>
                <c:pt idx="4">
                  <c:v>1.8840407499694098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DFA-4013-A4E6-40EC7BFAE7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7.392761306511308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Suffolk NHS Foundation Trust</c:v>
                </c:pt>
                <c:pt idx="1">
                  <c:v>West Hertfordshire Teaching Hospitals NHS Trust</c:v>
                </c:pt>
                <c:pt idx="2">
                  <c:v>James Paget University Hospitals NHS Foundation Trust</c:v>
                </c:pt>
                <c:pt idx="3">
                  <c:v>East and North Hertfordshire NHS Trust</c:v>
                </c:pt>
                <c:pt idx="4">
                  <c:v>Bedfordshire Hospitals NHS Foundation Trust</c:v>
                </c:pt>
              </c:strCache>
            </c:strRef>
          </c:cat>
          <c:val>
            <c:numRef>
              <c:f>Sheet1!$B$2:$B$6</c:f>
              <c:numCache>
                <c:formatCode>0.0</c:formatCode>
                <c:ptCount val="5"/>
                <c:pt idx="0">
                  <c:v>7.392761306511308</c:v>
                </c:pt>
                <c:pt idx="1">
                  <c:v>7.4215226118029696</c:v>
                </c:pt>
                <c:pt idx="2">
                  <c:v>7.6271763149787901</c:v>
                </c:pt>
                <c:pt idx="3">
                  <c:v>7.6477377257576116</c:v>
                </c:pt>
                <c:pt idx="4">
                  <c:v>7.7727449622753539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EC6-4D0A-B227-FBA38387A15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Suffolk NHS Foundation Trust</c:v>
                </c:pt>
                <c:pt idx="1">
                  <c:v>West Hertfordshire Teaching Hospitals NHS Trust</c:v>
                </c:pt>
                <c:pt idx="2">
                  <c:v>James Paget University Hospitals NHS Foundation Trust</c:v>
                </c:pt>
                <c:pt idx="3">
                  <c:v>East and North Hertfordshire NHS Trust</c:v>
                </c:pt>
                <c:pt idx="4">
                  <c:v>Bedfordshire Hospitals NHS Foundation Trust</c:v>
                </c:pt>
              </c:strCache>
            </c:strRef>
          </c:cat>
          <c:val>
            <c:numRef>
              <c:f>Sheet1!$C$2:$C$6</c:f>
              <c:numCache>
                <c:formatCode>0.0</c:formatCode>
                <c:ptCount val="5"/>
                <c:pt idx="0">
                  <c:v>2.607238693488692</c:v>
                </c:pt>
                <c:pt idx="1">
                  <c:v>2.5784773881970304</c:v>
                </c:pt>
                <c:pt idx="2">
                  <c:v>2.3728236850212099</c:v>
                </c:pt>
                <c:pt idx="3">
                  <c:v>2.3522622742423884</c:v>
                </c:pt>
                <c:pt idx="4">
                  <c:v>2.2272550377246461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EC6-4D0A-B227-FBA38387A15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and South Essex NHS Foundation Trust</c:v>
                </c:pt>
                <c:pt idx="1">
                  <c:v>Cambridge University Hospitals NHS Foundation Trust</c:v>
                </c:pt>
                <c:pt idx="2">
                  <c:v>The Princess Alexandra Hospital NHS Trust</c:v>
                </c:pt>
                <c:pt idx="3">
                  <c:v>Milton Keynes University Hospital NHS Foundation Trust</c:v>
                </c:pt>
                <c:pt idx="4">
                  <c:v>Norfolk and Norwich University Hospitals NHS Foundation Trust</c:v>
                </c:pt>
              </c:strCache>
            </c:strRef>
          </c:cat>
          <c:val>
            <c:numRef>
              <c:f>Sheet1!$B$2:$B$6</c:f>
              <c:numCache>
                <c:formatCode>0.0</c:formatCode>
                <c:ptCount val="5"/>
                <c:pt idx="0">
                  <c:v>8.5314248413792217</c:v>
                </c:pt>
                <c:pt idx="1">
                  <c:v>8.2626815357433188</c:v>
                </c:pt>
                <c:pt idx="2">
                  <c:v>8.1087454974925635</c:v>
                </c:pt>
                <c:pt idx="3">
                  <c:v>8.0990993589568632</c:v>
                </c:pt>
                <c:pt idx="4">
                  <c:v>8.0859940164105826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93E-471F-A24A-4D1B37E536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and South Essex NHS Foundation Trust</c:v>
                </c:pt>
                <c:pt idx="1">
                  <c:v>Cambridge University Hospitals NHS Foundation Trust</c:v>
                </c:pt>
                <c:pt idx="2">
                  <c:v>The Princess Alexandra Hospital NHS Trust</c:v>
                </c:pt>
                <c:pt idx="3">
                  <c:v>Milton Keynes University Hospital NHS Foundation Trust</c:v>
                </c:pt>
                <c:pt idx="4">
                  <c:v>Norfolk and Norwich University Hospitals NHS Foundation Trust</c:v>
                </c:pt>
              </c:strCache>
            </c:strRef>
          </c:cat>
          <c:val>
            <c:numRef>
              <c:f>Sheet1!$C$2:$C$6</c:f>
              <c:numCache>
                <c:formatCode>0.0</c:formatCode>
                <c:ptCount val="5"/>
                <c:pt idx="0">
                  <c:v>1.4685751586207783</c:v>
                </c:pt>
                <c:pt idx="1">
                  <c:v>1.7373184642566812</c:v>
                </c:pt>
                <c:pt idx="2">
                  <c:v>1.8912545025074365</c:v>
                </c:pt>
                <c:pt idx="3">
                  <c:v>1.9009006410431368</c:v>
                </c:pt>
                <c:pt idx="4">
                  <c:v>1.9140059835894174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93E-471F-A24A-4D1B37E536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0.12906910743128019</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0.76206582986603877</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0.21245825576169342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2.218033930955646</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0.2124582557616943</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0.76206582986603877</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0.22704384887698303</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6.0321286542658692</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4.8969081088904076E-2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1.248300304348767</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0.11957062587156386</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0.22526155222015376</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8.5676845557139885</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0.12281360438563738</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0.12480713702926849</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1.3029687350293093</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0.12480713702926849</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0.44767031581063321</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0.38898018485048169</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7.5784707095540664</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0.47448326128900842</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0.28277676121632389</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7.883604683931722E-2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0.82303710084180892</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7.883604683931722E-2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0.28277676121632389</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0.26216779961074188</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9.4375108759037794</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Bedfordshire Hospitals NHS Foundation Trust</c:v>
                </c:pt>
                <c:pt idx="1">
                  <c:v>West Hertfordshire Teaching Hospitals NHS Trust</c:v>
                </c:pt>
                <c:pt idx="2">
                  <c:v>James Paget University Hospitals NHS Foundation Trust</c:v>
                </c:pt>
                <c:pt idx="3">
                  <c:v>Cambridge University Hospitals NHS Foundation Trust</c:v>
                </c:pt>
                <c:pt idx="4">
                  <c:v>East and North Hertfordshire NHS Trust</c:v>
                </c:pt>
              </c:strCache>
            </c:strRef>
          </c:cat>
          <c:val>
            <c:numRef>
              <c:f>Sheet1!$B$2:$B$6</c:f>
              <c:numCache>
                <c:formatCode>0.0</c:formatCode>
                <c:ptCount val="5"/>
                <c:pt idx="0">
                  <c:v>6.8138926493780421</c:v>
                </c:pt>
                <c:pt idx="1">
                  <c:v>6.8279389328371796</c:v>
                </c:pt>
                <c:pt idx="2">
                  <c:v>7.3767897908365576</c:v>
                </c:pt>
                <c:pt idx="3">
                  <c:v>7.4802812249824093</c:v>
                </c:pt>
                <c:pt idx="4">
                  <c:v>7.6929798767146034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489-4774-A2A9-046BAF01019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Bedfordshire Hospitals NHS Foundation Trust</c:v>
                </c:pt>
                <c:pt idx="1">
                  <c:v>West Hertfordshire Teaching Hospitals NHS Trust</c:v>
                </c:pt>
                <c:pt idx="2">
                  <c:v>James Paget University Hospitals NHS Foundation Trust</c:v>
                </c:pt>
                <c:pt idx="3">
                  <c:v>Cambridge University Hospitals NHS Foundation Trust</c:v>
                </c:pt>
                <c:pt idx="4">
                  <c:v>East and North Hertfordshire NHS Trust</c:v>
                </c:pt>
              </c:strCache>
            </c:strRef>
          </c:cat>
          <c:val>
            <c:numRef>
              <c:f>Sheet1!$C$2:$C$6</c:f>
              <c:numCache>
                <c:formatCode>0.0</c:formatCode>
                <c:ptCount val="5"/>
                <c:pt idx="0">
                  <c:v>3.1861073506219579</c:v>
                </c:pt>
                <c:pt idx="1">
                  <c:v>3.1720610671628204</c:v>
                </c:pt>
                <c:pt idx="2">
                  <c:v>2.6232102091634424</c:v>
                </c:pt>
                <c:pt idx="3">
                  <c:v>2.5197187750175907</c:v>
                </c:pt>
                <c:pt idx="4">
                  <c:v>2.3070201232853966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489-4774-A2A9-046BAF01019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West Anglia NHS Foundation Trust</c:v>
                </c:pt>
                <c:pt idx="1">
                  <c:v>Mid and South Essex NHS Foundation Trust</c:v>
                </c:pt>
                <c:pt idx="2">
                  <c:v>East Suffolk and North Essex NHS Foundation Trust</c:v>
                </c:pt>
                <c:pt idx="3">
                  <c:v>Norfolk and Norwich University Hospitals NHS Foundation Trust</c:v>
                </c:pt>
                <c:pt idx="4">
                  <c:v>Milton Keynes University Hospital NHS Foundation Trust</c:v>
                </c:pt>
              </c:strCache>
            </c:strRef>
          </c:cat>
          <c:val>
            <c:numRef>
              <c:f>Sheet1!$B$2:$B$6</c:f>
              <c:numCache>
                <c:formatCode>0.0</c:formatCode>
                <c:ptCount val="5"/>
                <c:pt idx="0">
                  <c:v>8.3833257290987397</c:v>
                </c:pt>
                <c:pt idx="1">
                  <c:v>8.0591731553243786</c:v>
                </c:pt>
                <c:pt idx="2">
                  <c:v>8.0126785230704982</c:v>
                </c:pt>
                <c:pt idx="3">
                  <c:v>8.0102269996189133</c:v>
                </c:pt>
                <c:pt idx="4">
                  <c:v>7.890130581027293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84-47A4-AD17-E823A7793F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West Anglia NHS Foundation Trust</c:v>
                </c:pt>
                <c:pt idx="1">
                  <c:v>Mid and South Essex NHS Foundation Trust</c:v>
                </c:pt>
                <c:pt idx="2">
                  <c:v>East Suffolk and North Essex NHS Foundation Trust</c:v>
                </c:pt>
                <c:pt idx="3">
                  <c:v>Norfolk and Norwich University Hospitals NHS Foundation Trust</c:v>
                </c:pt>
                <c:pt idx="4">
                  <c:v>Milton Keynes University Hospital NHS Foundation Trust</c:v>
                </c:pt>
              </c:strCache>
            </c:strRef>
          </c:cat>
          <c:val>
            <c:numRef>
              <c:f>Sheet1!$C$2:$C$6</c:f>
              <c:numCache>
                <c:formatCode>0.0</c:formatCode>
                <c:ptCount val="5"/>
                <c:pt idx="0">
                  <c:v>1.6166742709012603</c:v>
                </c:pt>
                <c:pt idx="1">
                  <c:v>1.9408268446756214</c:v>
                </c:pt>
                <c:pt idx="2">
                  <c:v>1.9873214769295018</c:v>
                </c:pt>
                <c:pt idx="3">
                  <c:v>1.9897730003810867</c:v>
                </c:pt>
                <c:pt idx="4">
                  <c:v>2.109869418972707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84-47A4-AD17-E823A7793F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2.2646836272556889</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0.22088974266994121</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0.38852786091550406</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6.6731050748210796</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0.3349765133353273</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0.35077043412174014</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9.7792174488885664E-2</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1.0209363736920594</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9.7792174488885664E-2</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0.35077043412174014</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6.2034018982776828E-2</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9.4912665254275037</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8.3004797776412467</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Milton Keynes University Hospital NHS Foundation Trust</c:v>
                </c:pt>
                <c:pt idx="2">
                  <c:v>East and North Hertfordshire NHS Trust</c:v>
                </c:pt>
                <c:pt idx="3">
                  <c:v>The Princess Alexandra Hospital NHS Trust</c:v>
                </c:pt>
                <c:pt idx="4">
                  <c:v>Bedfordshire Hospitals NHS Foundation Trust</c:v>
                </c:pt>
              </c:strCache>
            </c:strRef>
          </c:cat>
          <c:val>
            <c:numRef>
              <c:f>Sheet1!$B$2:$B$6</c:f>
              <c:numCache>
                <c:formatCode>0.0</c:formatCode>
                <c:ptCount val="5"/>
                <c:pt idx="0">
                  <c:v>7.7092580533076189</c:v>
                </c:pt>
                <c:pt idx="1">
                  <c:v>7.8929108319203776</c:v>
                </c:pt>
                <c:pt idx="2">
                  <c:v>7.9583512518810728</c:v>
                </c:pt>
                <c:pt idx="3">
                  <c:v>7.9749497150838966</c:v>
                </c:pt>
                <c:pt idx="4">
                  <c:v>8.2249550446544575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31-4148-9931-769796BDBCE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Milton Keynes University Hospital NHS Foundation Trust</c:v>
                </c:pt>
                <c:pt idx="2">
                  <c:v>East and North Hertfordshire NHS Trust</c:v>
                </c:pt>
                <c:pt idx="3">
                  <c:v>The Princess Alexandra Hospital NHS Trust</c:v>
                </c:pt>
                <c:pt idx="4">
                  <c:v>Bedfordshire Hospitals NHS Foundation Trust</c:v>
                </c:pt>
              </c:strCache>
            </c:strRef>
          </c:cat>
          <c:val>
            <c:numRef>
              <c:f>Sheet1!$C$2:$C$6</c:f>
              <c:numCache>
                <c:formatCode>0.0</c:formatCode>
                <c:ptCount val="5"/>
                <c:pt idx="0">
                  <c:v>2.2907419466923811</c:v>
                </c:pt>
                <c:pt idx="1">
                  <c:v>2.1070891680796224</c:v>
                </c:pt>
                <c:pt idx="2">
                  <c:v>2.0416487481189272</c:v>
                </c:pt>
                <c:pt idx="3">
                  <c:v>2.0250502849161034</c:v>
                </c:pt>
                <c:pt idx="4">
                  <c:v>1.7750449553455425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31-4148-9931-769796BDBCE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Suffolk and North Essex NHS Foundation Trust</c:v>
                </c:pt>
                <c:pt idx="1">
                  <c:v>James Paget University Hospitals NHS Foundation Trust</c:v>
                </c:pt>
                <c:pt idx="2">
                  <c:v>Norfolk and Norwich University Hospitals NHS Foundation Trust</c:v>
                </c:pt>
                <c:pt idx="3">
                  <c:v>North West Anglia NHS Foundation Trust</c:v>
                </c:pt>
                <c:pt idx="4">
                  <c:v>Cambridge University Hospitals NHS Foundation Trust</c:v>
                </c:pt>
              </c:strCache>
            </c:strRef>
          </c:cat>
          <c:val>
            <c:numRef>
              <c:f>Sheet1!$B$2:$B$6</c:f>
              <c:numCache>
                <c:formatCode>0.0</c:formatCode>
                <c:ptCount val="5"/>
                <c:pt idx="0">
                  <c:v>8.6005206541986183</c:v>
                </c:pt>
                <c:pt idx="1">
                  <c:v>8.5115787513476846</c:v>
                </c:pt>
                <c:pt idx="2">
                  <c:v>8.5049506356976057</c:v>
                </c:pt>
                <c:pt idx="3">
                  <c:v>8.5042431334553896</c:v>
                </c:pt>
                <c:pt idx="4">
                  <c:v>8.4736281438296395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DAA-4462-839F-F452CC99665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Suffolk and North Essex NHS Foundation Trust</c:v>
                </c:pt>
                <c:pt idx="1">
                  <c:v>James Paget University Hospitals NHS Foundation Trust</c:v>
                </c:pt>
                <c:pt idx="2">
                  <c:v>Norfolk and Norwich University Hospitals NHS Foundation Trust</c:v>
                </c:pt>
                <c:pt idx="3">
                  <c:v>North West Anglia NHS Foundation Trust</c:v>
                </c:pt>
                <c:pt idx="4">
                  <c:v>Cambridge University Hospitals NHS Foundation Trust</c:v>
                </c:pt>
              </c:strCache>
            </c:strRef>
          </c:cat>
          <c:val>
            <c:numRef>
              <c:f>Sheet1!$C$2:$C$6</c:f>
              <c:numCache>
                <c:formatCode>0.0</c:formatCode>
                <c:ptCount val="5"/>
                <c:pt idx="0">
                  <c:v>1.3994793458013817</c:v>
                </c:pt>
                <c:pt idx="1">
                  <c:v>1.4884212486523154</c:v>
                </c:pt>
                <c:pt idx="2">
                  <c:v>1.4950493643023943</c:v>
                </c:pt>
                <c:pt idx="3">
                  <c:v>1.4957568665446104</c:v>
                </c:pt>
                <c:pt idx="4">
                  <c:v>1.5263718561703605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DAA-4462-839F-F452CC99665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8.8391012074255926E-2</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0.41401197191578909</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0.11542344239886759</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1.2050042995530976</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0.11542344239886759</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0.41401197191578909</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2.4770242380668606E-2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7.7322543184053716</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9.7968156915975158E-3</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0.36069949805751911</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0.10056032327927689</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1.0498354528123741</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0.10056032327927689</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0.1457860639130466</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8.5088554975176152</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0.34705104346711124</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0.26198074089864143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7.3038271856733061E-2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0.76250915576707357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7.3038271856733061E-2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0.26198074089864143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0.47545506763563417</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9.3794617772588342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2.7577681526642195E-2</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0.31820905824099821</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8.8714306339307214E-2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0.9261647231185357</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8.8714306339307214E-2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0.25644288687752059</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8.641799657351207</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0.23161465557908834</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9.9162722502353695E-2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1.0352446997534637</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9.9162722502354583E-2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0.32726384004775255</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8.3190096372907938</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7.9668841280068721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The Princess Alexandra Hospital NHS Trust</c:v>
                </c:pt>
                <c:pt idx="2">
                  <c:v>East and North Hertfordshire NHS Trust</c:v>
                </c:pt>
                <c:pt idx="3">
                  <c:v>Milton Keynes University Hospital NHS Foundation Trust</c:v>
                </c:pt>
                <c:pt idx="4">
                  <c:v>West Suffolk NHS Foundation Trust</c:v>
                </c:pt>
              </c:strCache>
            </c:strRef>
          </c:cat>
          <c:val>
            <c:numRef>
              <c:f>Sheet1!$B$2:$B$6</c:f>
              <c:numCache>
                <c:formatCode>0.0</c:formatCode>
                <c:ptCount val="5"/>
                <c:pt idx="0">
                  <c:v>7.5581242235972832</c:v>
                </c:pt>
                <c:pt idx="1">
                  <c:v>7.6469251115347632</c:v>
                </c:pt>
                <c:pt idx="2">
                  <c:v>7.7952458746846149</c:v>
                </c:pt>
                <c:pt idx="3">
                  <c:v>7.8275145121630052</c:v>
                </c:pt>
                <c:pt idx="4">
                  <c:v>7.9668841280068721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698-4D38-ACE9-3A71BA7B5F9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The Princess Alexandra Hospital NHS Trust</c:v>
                </c:pt>
                <c:pt idx="2">
                  <c:v>East and North Hertfordshire NHS Trust</c:v>
                </c:pt>
                <c:pt idx="3">
                  <c:v>Milton Keynes University Hospital NHS Foundation Trust</c:v>
                </c:pt>
                <c:pt idx="4">
                  <c:v>West Suffolk NHS Foundation Trust</c:v>
                </c:pt>
              </c:strCache>
            </c:strRef>
          </c:cat>
          <c:val>
            <c:numRef>
              <c:f>Sheet1!$C$2:$C$6</c:f>
              <c:numCache>
                <c:formatCode>0.0</c:formatCode>
                <c:ptCount val="5"/>
                <c:pt idx="0">
                  <c:v>2.4418757764027168</c:v>
                </c:pt>
                <c:pt idx="1">
                  <c:v>2.3530748884652368</c:v>
                </c:pt>
                <c:pt idx="2">
                  <c:v>2.2047541253153851</c:v>
                </c:pt>
                <c:pt idx="3">
                  <c:v>2.1724854878369948</c:v>
                </c:pt>
                <c:pt idx="4">
                  <c:v>2.0331158719931279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698-4D38-ACE9-3A71BA7B5F9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Cambridge University Hospitals NHS Foundation Trust</c:v>
                </c:pt>
                <c:pt idx="1">
                  <c:v>Norfolk and Norwich University Hospitals NHS Foundation Trust</c:v>
                </c:pt>
                <c:pt idx="2">
                  <c:v>North West Anglia NHS Foundation Trust</c:v>
                </c:pt>
                <c:pt idx="3">
                  <c:v>East Suffolk and North Essex NHS Foundation Trust</c:v>
                </c:pt>
                <c:pt idx="4">
                  <c:v>Mid and South Essex NHS Foundation Trust</c:v>
                </c:pt>
              </c:strCache>
            </c:strRef>
          </c:cat>
          <c:val>
            <c:numRef>
              <c:f>Sheet1!$B$2:$B$6</c:f>
              <c:numCache>
                <c:formatCode>0.0</c:formatCode>
                <c:ptCount val="5"/>
                <c:pt idx="0">
                  <c:v>8.8392441018488785</c:v>
                </c:pt>
                <c:pt idx="1">
                  <c:v>8.7392815201961547</c:v>
                </c:pt>
                <c:pt idx="2">
                  <c:v>8.7160754109008654</c:v>
                </c:pt>
                <c:pt idx="3">
                  <c:v>8.6849155528706987</c:v>
                </c:pt>
                <c:pt idx="4">
                  <c:v>8.6184664989608972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0C2-4901-8B55-BD45DC84ECD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Cambridge University Hospitals NHS Foundation Trust</c:v>
                </c:pt>
                <c:pt idx="1">
                  <c:v>Norfolk and Norwich University Hospitals NHS Foundation Trust</c:v>
                </c:pt>
                <c:pt idx="2">
                  <c:v>North West Anglia NHS Foundation Trust</c:v>
                </c:pt>
                <c:pt idx="3">
                  <c:v>East Suffolk and North Essex NHS Foundation Trust</c:v>
                </c:pt>
                <c:pt idx="4">
                  <c:v>Mid and South Essex NHS Foundation Trust</c:v>
                </c:pt>
              </c:strCache>
            </c:strRef>
          </c:cat>
          <c:val>
            <c:numRef>
              <c:f>Sheet1!$C$2:$C$6</c:f>
              <c:numCache>
                <c:formatCode>0.0</c:formatCode>
                <c:ptCount val="5"/>
                <c:pt idx="0">
                  <c:v>1.1607558981511215</c:v>
                </c:pt>
                <c:pt idx="1">
                  <c:v>1.2607184798038453</c:v>
                </c:pt>
                <c:pt idx="2">
                  <c:v>1.2839245890991346</c:v>
                </c:pt>
                <c:pt idx="3">
                  <c:v>1.3150844471293013</c:v>
                </c:pt>
                <c:pt idx="4">
                  <c:v>1.3815335010391028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0C2-4901-8B55-BD45DC84ECD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2.1636493858927075E-2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1.8025040245477939</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0.17265599759957695</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5.7764513721146216E-2</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7.9668841280068721</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0.15152619938162371</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0.45528518023502684</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0.12693010429805796</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1.3251322109535622</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0.12693010429805796</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0.45528518023502684</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0.21244907082689224</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8.1676696520551673</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1.1926705773314747</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0.19084414676061812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5.3205921265643497E-2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0.5554622402027114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5.3205921265643497E-2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0.19084414676061812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0.23597480942745186</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9.7049405494871888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4.6353835259081322E-2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0.61719788443753654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0.17207015568518269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1.796387918399577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0.1720701556851818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0.61719788443753654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0.57300082917904049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7.7451285913728674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0.36369813986514599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0.18872302330413326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1.9702414845701202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0.18872302330413238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0.67693000139475679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1.1448276652397187</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5.7818522843050904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0.32495020011105868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0.1428699731062677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1.4915421710882573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0.14286997310626681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0.51245984406597245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9.0561374028018449E-2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7.8343913678200767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0.85987261146496818</c:v>
                </c:pt>
                <c:pt idx="1">
                  <c:v>6.3694267515923567E-2</c:v>
                </c:pt>
                <c:pt idx="2">
                  <c:v>2.5477707006369432E-2</c:v>
                </c:pt>
                <c:pt idx="3">
                  <c:v>1.2738853503184711E-2</c:v>
                </c:pt>
                <c:pt idx="4">
                  <c:v>0</c:v>
                </c:pt>
                <c:pt idx="5">
                  <c:v>3.8216560509554139E-2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5.6951432169087708</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East and North Hertfordshire NHS Trust</c:v>
                </c:pt>
                <c:pt idx="2">
                  <c:v>Cambridge University Hospitals NHS Foundation Trust</c:v>
                </c:pt>
                <c:pt idx="3">
                  <c:v>West Hertfordshire Teaching Hospitals NHS Trust</c:v>
                </c:pt>
                <c:pt idx="4">
                  <c:v>West Suffolk NHS Foundation Trust</c:v>
                </c:pt>
              </c:strCache>
            </c:strRef>
          </c:cat>
          <c:val>
            <c:numRef>
              <c:f>Sheet1!$B$2:$B$6</c:f>
              <c:numCache>
                <c:formatCode>0.0</c:formatCode>
                <c:ptCount val="5"/>
                <c:pt idx="0">
                  <c:v>5.1595377942547724</c:v>
                </c:pt>
                <c:pt idx="1">
                  <c:v>5.4016651619147291</c:v>
                </c:pt>
                <c:pt idx="2">
                  <c:v>5.5971906265024023</c:v>
                </c:pt>
                <c:pt idx="3">
                  <c:v>5.6810692608592444</c:v>
                </c:pt>
                <c:pt idx="4">
                  <c:v>5.6951432169087708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A49-440E-9032-B811DAD8D4C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East and North Hertfordshire NHS Trust</c:v>
                </c:pt>
                <c:pt idx="2">
                  <c:v>Cambridge University Hospitals NHS Foundation Trust</c:v>
                </c:pt>
                <c:pt idx="3">
                  <c:v>West Hertfordshire Teaching Hospitals NHS Trust</c:v>
                </c:pt>
                <c:pt idx="4">
                  <c:v>West Suffolk NHS Foundation Trust</c:v>
                </c:pt>
              </c:strCache>
            </c:strRef>
          </c:cat>
          <c:val>
            <c:numRef>
              <c:f>Sheet1!$C$2:$C$6</c:f>
              <c:numCache>
                <c:formatCode>0.0</c:formatCode>
                <c:ptCount val="5"/>
                <c:pt idx="0">
                  <c:v>4.8404622057452276</c:v>
                </c:pt>
                <c:pt idx="1">
                  <c:v>4.5983348380852709</c:v>
                </c:pt>
                <c:pt idx="2">
                  <c:v>4.4028093734975977</c:v>
                </c:pt>
                <c:pt idx="3">
                  <c:v>4.3189307391407556</c:v>
                </c:pt>
                <c:pt idx="4">
                  <c:v>4.3048567830912292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A49-440E-9032-B811DAD8D4C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Norfolk and Norwich University Hospitals NHS Foundation Trust</c:v>
                </c:pt>
                <c:pt idx="1">
                  <c:v>East Suffolk and North Essex NHS Foundation Trust</c:v>
                </c:pt>
                <c:pt idx="2">
                  <c:v>Mid and South Essex NHS Foundation Trust</c:v>
                </c:pt>
                <c:pt idx="3">
                  <c:v>North West Anglia NHS Foundation Trust</c:v>
                </c:pt>
                <c:pt idx="4">
                  <c:v>Milton Keynes University Hospital NHS Foundation Trust</c:v>
                </c:pt>
              </c:strCache>
            </c:strRef>
          </c:cat>
          <c:val>
            <c:numRef>
              <c:f>Sheet1!$B$2:$B$6</c:f>
              <c:numCache>
                <c:formatCode>0.0</c:formatCode>
                <c:ptCount val="5"/>
                <c:pt idx="0">
                  <c:v>7.0612952525016439</c:v>
                </c:pt>
                <c:pt idx="1">
                  <c:v>6.8199792751220576</c:v>
                </c:pt>
                <c:pt idx="2">
                  <c:v>6.7282785695425824</c:v>
                </c:pt>
                <c:pt idx="3">
                  <c:v>6.1553674202036861</c:v>
                </c:pt>
                <c:pt idx="4">
                  <c:v>5.7796657400664779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B94-4F20-8BEB-49B453C102E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Norfolk and Norwich University Hospitals NHS Foundation Trust</c:v>
                </c:pt>
                <c:pt idx="1">
                  <c:v>East Suffolk and North Essex NHS Foundation Trust</c:v>
                </c:pt>
                <c:pt idx="2">
                  <c:v>Mid and South Essex NHS Foundation Trust</c:v>
                </c:pt>
                <c:pt idx="3">
                  <c:v>North West Anglia NHS Foundation Trust</c:v>
                </c:pt>
                <c:pt idx="4">
                  <c:v>Milton Keynes University Hospital NHS Foundation Trust</c:v>
                </c:pt>
              </c:strCache>
            </c:strRef>
          </c:cat>
          <c:val>
            <c:numRef>
              <c:f>Sheet1!$C$2:$C$6</c:f>
              <c:numCache>
                <c:formatCode>0.0</c:formatCode>
                <c:ptCount val="5"/>
                <c:pt idx="0">
                  <c:v>2.9387047474983561</c:v>
                </c:pt>
                <c:pt idx="1">
                  <c:v>3.1800207248779424</c:v>
                </c:pt>
                <c:pt idx="2">
                  <c:v>3.2717214304574176</c:v>
                </c:pt>
                <c:pt idx="3">
                  <c:v>3.8446325797963139</c:v>
                </c:pt>
                <c:pt idx="4">
                  <c:v>4.2203342599335221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B94-4F20-8BEB-49B453C102E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0.55264265336322804</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0.32358193349778386</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3.3781492998198663</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0.32358193349778297</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3.2388803363820884E-2</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6.0081985771655324</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0.35014730418813134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0.29109510761655244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3.0389914645298912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0.23230576208059261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6.8999924528601673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0.46700829869283211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0.27050536249559265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2.8240374579449927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0.27050536249559265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4.2150881923989303E-2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7.3813013652378743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0.31892277520120915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3.5185689087485659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0.33703227110144507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1.2088999622431551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0.24172240717698834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5.046494353547752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6.8810189922595022E-2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3.7071577715408175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0.35509658485505025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0.56871828747507003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3.1397293357325289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3.1639656032008467E-2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0.1310520695058246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1.3681649406550704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0.13105206950582549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0.47007024389600005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0.2514458562537456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7.931855384984912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9.4708281176917026</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0.70700636942675166</c:v>
                </c:pt>
                <c:pt idx="1">
                  <c:v>0.2929936305732484</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East and North Hertfordshire NHS Trust</c:v>
                </c:pt>
                <c:pt idx="2">
                  <c:v>Milton Keynes University Hospital NHS Foundation Trust</c:v>
                </c:pt>
                <c:pt idx="3">
                  <c:v>Bedfordshire Hospitals NHS Foundation Trust</c:v>
                </c:pt>
                <c:pt idx="4">
                  <c:v>West Suffolk NHS Foundation Trust</c:v>
                </c:pt>
              </c:strCache>
            </c:strRef>
          </c:cat>
          <c:val>
            <c:numRef>
              <c:f>Sheet1!$B$2:$B$6</c:f>
              <c:numCache>
                <c:formatCode>0.0</c:formatCode>
                <c:ptCount val="5"/>
                <c:pt idx="0">
                  <c:v>9.1553159959339112</c:v>
                </c:pt>
                <c:pt idx="1">
                  <c:v>9.2659443681319047</c:v>
                </c:pt>
                <c:pt idx="2">
                  <c:v>9.3005612914596814</c:v>
                </c:pt>
                <c:pt idx="3">
                  <c:v>9.3319543408824153</c:v>
                </c:pt>
                <c:pt idx="4">
                  <c:v>9.4708281176917026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A28-4861-BF65-029E4F3AEC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East and North Hertfordshire NHS Trust</c:v>
                </c:pt>
                <c:pt idx="2">
                  <c:v>Milton Keynes University Hospital NHS Foundation Trust</c:v>
                </c:pt>
                <c:pt idx="3">
                  <c:v>Bedfordshire Hospitals NHS Foundation Trust</c:v>
                </c:pt>
                <c:pt idx="4">
                  <c:v>West Suffolk NHS Foundation Trust</c:v>
                </c:pt>
              </c:strCache>
            </c:strRef>
          </c:cat>
          <c:val>
            <c:numRef>
              <c:f>Sheet1!$C$2:$C$6</c:f>
              <c:numCache>
                <c:formatCode>0.0</c:formatCode>
                <c:ptCount val="5"/>
                <c:pt idx="0">
                  <c:v>0.84468400406608879</c:v>
                </c:pt>
                <c:pt idx="1">
                  <c:v>0.7340556318680953</c:v>
                </c:pt>
                <c:pt idx="2">
                  <c:v>0.69943870854031864</c:v>
                </c:pt>
                <c:pt idx="3">
                  <c:v>0.66804565911758473</c:v>
                </c:pt>
                <c:pt idx="4">
                  <c:v>0.52917188230829737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A28-4861-BF65-029E4F3AEC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Queen Elizabeth Hospital, King's Lynn, NHS Foundation Trust</c:v>
                </c:pt>
                <c:pt idx="1">
                  <c:v>East Suffolk and North Essex NHS Foundation Trust</c:v>
                </c:pt>
                <c:pt idx="2">
                  <c:v>North West Anglia NHS Foundation Trust</c:v>
                </c:pt>
                <c:pt idx="3">
                  <c:v>Cambridge University Hospitals NHS Foundation Trust</c:v>
                </c:pt>
                <c:pt idx="4">
                  <c:v>Norfolk and Norwich University Hospitals NHS Foundation Trust</c:v>
                </c:pt>
              </c:strCache>
            </c:strRef>
          </c:cat>
          <c:val>
            <c:numRef>
              <c:f>Sheet1!$B$2:$B$6</c:f>
              <c:numCache>
                <c:formatCode>0.0</c:formatCode>
                <c:ptCount val="5"/>
                <c:pt idx="0">
                  <c:v>9.5898996108586729</c:v>
                </c:pt>
                <c:pt idx="1">
                  <c:v>9.5714788854396549</c:v>
                </c:pt>
                <c:pt idx="2">
                  <c:v>9.5639747173100602</c:v>
                </c:pt>
                <c:pt idx="3">
                  <c:v>9.5541688594315062</c:v>
                </c:pt>
                <c:pt idx="4">
                  <c:v>9.5280026349163709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82C-4FF7-95C5-F6F47744C1B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Queen Elizabeth Hospital, King's Lynn, NHS Foundation Trust</c:v>
                </c:pt>
                <c:pt idx="1">
                  <c:v>East Suffolk and North Essex NHS Foundation Trust</c:v>
                </c:pt>
                <c:pt idx="2">
                  <c:v>North West Anglia NHS Foundation Trust</c:v>
                </c:pt>
                <c:pt idx="3">
                  <c:v>Cambridge University Hospitals NHS Foundation Trust</c:v>
                </c:pt>
                <c:pt idx="4">
                  <c:v>Norfolk and Norwich University Hospitals NHS Foundation Trust</c:v>
                </c:pt>
              </c:strCache>
            </c:strRef>
          </c:cat>
          <c:val>
            <c:numRef>
              <c:f>Sheet1!$C$2:$C$6</c:f>
              <c:numCache>
                <c:formatCode>0.0</c:formatCode>
                <c:ptCount val="5"/>
                <c:pt idx="0">
                  <c:v>0.41010038914132707</c:v>
                </c:pt>
                <c:pt idx="1">
                  <c:v>0.42852111456034514</c:v>
                </c:pt>
                <c:pt idx="2">
                  <c:v>0.43602528268993979</c:v>
                </c:pt>
                <c:pt idx="3">
                  <c:v>0.44583114056849382</c:v>
                </c:pt>
                <c:pt idx="4">
                  <c:v>0.47199736508362911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82C-4FF7-95C5-F6F47744C1B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8.6495023903179202E-2</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0.17501251358251579</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4.879218030120569E-2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0.50938341315748659</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2.4236005280187101E-3</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9.6792706639720354</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0.26773964110783854</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9.521685592283724E-2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0.99405041465017874</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9.521685592283724E-2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0.2300487026667053</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9.0556972545731611</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6.105776627940962E-2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0.51516558823080416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9.6775164345299114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Norfolk and Norwich University Hospitals NHS Foundation Trust</c:v>
                </c:pt>
                <c:pt idx="1">
                  <c:v>East and North Hertfordshire NHS Trust</c:v>
                </c:pt>
                <c:pt idx="2">
                  <c:v>West Hertfordshire Teaching Hospitals NHS Trust</c:v>
                </c:pt>
                <c:pt idx="3">
                  <c:v>Bedfordshire Hospitals NHS Foundation Trust</c:v>
                </c:pt>
                <c:pt idx="4">
                  <c:v>Milton Keynes University Hospital NHS Foundation Trust</c:v>
                </c:pt>
              </c:strCache>
            </c:strRef>
          </c:cat>
          <c:val>
            <c:numRef>
              <c:f>Sheet1!$B$2:$B$6</c:f>
              <c:numCache>
                <c:formatCode>0.0</c:formatCode>
                <c:ptCount val="5"/>
                <c:pt idx="0">
                  <c:v>5.6064765332927271</c:v>
                </c:pt>
                <c:pt idx="1">
                  <c:v>5.8928502346890106</c:v>
                </c:pt>
                <c:pt idx="2">
                  <c:v>6.1495459848932574</c:v>
                </c:pt>
                <c:pt idx="3">
                  <c:v>6.2441460669199724</c:v>
                </c:pt>
                <c:pt idx="4">
                  <c:v>6.2478242272096827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98C-4D4D-92E4-4CB7C11B60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Norfolk and Norwich University Hospitals NHS Foundation Trust</c:v>
                </c:pt>
                <c:pt idx="1">
                  <c:v>East and North Hertfordshire NHS Trust</c:v>
                </c:pt>
                <c:pt idx="2">
                  <c:v>West Hertfordshire Teaching Hospitals NHS Trust</c:v>
                </c:pt>
                <c:pt idx="3">
                  <c:v>Bedfordshire Hospitals NHS Foundation Trust</c:v>
                </c:pt>
                <c:pt idx="4">
                  <c:v>Milton Keynes University Hospital NHS Foundation Trust</c:v>
                </c:pt>
              </c:strCache>
            </c:strRef>
          </c:cat>
          <c:val>
            <c:numRef>
              <c:f>Sheet1!$C$2:$C$6</c:f>
              <c:numCache>
                <c:formatCode>0.0</c:formatCode>
                <c:ptCount val="5"/>
                <c:pt idx="0">
                  <c:v>4.3935234667072729</c:v>
                </c:pt>
                <c:pt idx="1">
                  <c:v>4.1071497653109894</c:v>
                </c:pt>
                <c:pt idx="2">
                  <c:v>3.8504540151067426</c:v>
                </c:pt>
                <c:pt idx="3">
                  <c:v>3.7558539330800276</c:v>
                </c:pt>
                <c:pt idx="4">
                  <c:v>3.7521757727903173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98C-4D4D-92E4-4CB7C11B60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Suffolk and North Essex NHS Foundation Trust</c:v>
                </c:pt>
                <c:pt idx="1">
                  <c:v>North West Anglia NHS Foundation Trust</c:v>
                </c:pt>
                <c:pt idx="2">
                  <c:v>Cambridge University Hospitals NHS Foundation Trust</c:v>
                </c:pt>
                <c:pt idx="3">
                  <c:v>Mid and South Essex NHS Foundation Trust</c:v>
                </c:pt>
                <c:pt idx="4">
                  <c:v>Milton Keynes University Hospital NHS Foundation Trust</c:v>
                </c:pt>
              </c:strCache>
            </c:strRef>
          </c:cat>
          <c:val>
            <c:numRef>
              <c:f>Sheet1!$B$2:$B$6</c:f>
              <c:numCache>
                <c:formatCode>0.0</c:formatCode>
                <c:ptCount val="5"/>
                <c:pt idx="0">
                  <c:v>7.0076692047690559</c:v>
                </c:pt>
                <c:pt idx="1">
                  <c:v>6.9457757920496412</c:v>
                </c:pt>
                <c:pt idx="2">
                  <c:v>6.5660980307552608</c:v>
                </c:pt>
                <c:pt idx="3">
                  <c:v>6.4616963755464711</c:v>
                </c:pt>
                <c:pt idx="4">
                  <c:v>6.2478242272096827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AE-4B5C-AEEB-7F39C54E3EF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Suffolk and North Essex NHS Foundation Trust</c:v>
                </c:pt>
                <c:pt idx="1">
                  <c:v>North West Anglia NHS Foundation Trust</c:v>
                </c:pt>
                <c:pt idx="2">
                  <c:v>Cambridge University Hospitals NHS Foundation Trust</c:v>
                </c:pt>
                <c:pt idx="3">
                  <c:v>Mid and South Essex NHS Foundation Trust</c:v>
                </c:pt>
                <c:pt idx="4">
                  <c:v>Milton Keynes University Hospital NHS Foundation Trust</c:v>
                </c:pt>
              </c:strCache>
            </c:strRef>
          </c:cat>
          <c:val>
            <c:numRef>
              <c:f>Sheet1!$C$2:$C$6</c:f>
              <c:numCache>
                <c:formatCode>0.0</c:formatCode>
                <c:ptCount val="5"/>
                <c:pt idx="0">
                  <c:v>2.9923307952309441</c:v>
                </c:pt>
                <c:pt idx="1">
                  <c:v>3.0542242079503588</c:v>
                </c:pt>
                <c:pt idx="2">
                  <c:v>3.4339019692447392</c:v>
                </c:pt>
                <c:pt idx="3">
                  <c:v>3.5383036244535289</c:v>
                </c:pt>
                <c:pt idx="4">
                  <c:v>3.7521757727903173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AE-4B5C-AEEB-7F39C54E3EF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0.68789808917197448</c:v>
                </c:pt>
                <c:pt idx="1">
                  <c:v>0.13375796178343952</c:v>
                </c:pt>
                <c:pt idx="2">
                  <c:v>0.17834394904458598</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4.5290576137881899E-2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1.9534163550819716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8.5726150859288808E-2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7.3666102878006869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0.67934147179134552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0.23024542719926533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2.4037294674402832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0.23024542719926444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0.36880812278725195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7.7910811276834204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4.9899162067479352E-3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0.38398988792860855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0.10705350984413187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1.1176233957625783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0.10705350984413187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0.38398988792860855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0.44282230850452287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8.758109980995469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8.4369846843537157</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Milton Keynes University Hospital NHS Foundation Trust</c:v>
                </c:pt>
                <c:pt idx="1">
                  <c:v>West Hertfordshire Teaching Hospitals NHS Trust</c:v>
                </c:pt>
                <c:pt idx="2">
                  <c:v>East and North Hertfordshire NHS Trust</c:v>
                </c:pt>
                <c:pt idx="3">
                  <c:v>The Queen Elizabeth Hospital, King's Lynn, NHS Foundation Trust</c:v>
                </c:pt>
                <c:pt idx="4">
                  <c:v>West Suffolk NHS Foundation Trust</c:v>
                </c:pt>
              </c:strCache>
            </c:strRef>
          </c:cat>
          <c:val>
            <c:numRef>
              <c:f>Sheet1!$B$2:$B$6</c:f>
              <c:numCache>
                <c:formatCode>0.0</c:formatCode>
                <c:ptCount val="5"/>
                <c:pt idx="0">
                  <c:v>7.9651003288988234</c:v>
                </c:pt>
                <c:pt idx="1">
                  <c:v>8.1044421710111259</c:v>
                </c:pt>
                <c:pt idx="2">
                  <c:v>8.2380447884072456</c:v>
                </c:pt>
                <c:pt idx="3">
                  <c:v>8.2953244816018117</c:v>
                </c:pt>
                <c:pt idx="4">
                  <c:v>8.4369846843537157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292-4975-B421-6C17F7AE508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Milton Keynes University Hospital NHS Foundation Trust</c:v>
                </c:pt>
                <c:pt idx="1">
                  <c:v>West Hertfordshire Teaching Hospitals NHS Trust</c:v>
                </c:pt>
                <c:pt idx="2">
                  <c:v>East and North Hertfordshire NHS Trust</c:v>
                </c:pt>
                <c:pt idx="3">
                  <c:v>The Queen Elizabeth Hospital, King's Lynn, NHS Foundation Trust</c:v>
                </c:pt>
                <c:pt idx="4">
                  <c:v>West Suffolk NHS Foundation Trust</c:v>
                </c:pt>
              </c:strCache>
            </c:strRef>
          </c:cat>
          <c:val>
            <c:numRef>
              <c:f>Sheet1!$C$2:$C$6</c:f>
              <c:numCache>
                <c:formatCode>0.0</c:formatCode>
                <c:ptCount val="5"/>
                <c:pt idx="0">
                  <c:v>2.0348996711011766</c:v>
                </c:pt>
                <c:pt idx="1">
                  <c:v>1.8955578289888741</c:v>
                </c:pt>
                <c:pt idx="2">
                  <c:v>1.7619552115927544</c:v>
                </c:pt>
                <c:pt idx="3">
                  <c:v>1.7046755183981883</c:v>
                </c:pt>
                <c:pt idx="4">
                  <c:v>1.5630153156462843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292-4975-B421-6C17F7AE508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Suffolk and North Essex NHS Foundation Trust</c:v>
                </c:pt>
                <c:pt idx="1">
                  <c:v>Cambridge University Hospitals NHS Foundation Trust</c:v>
                </c:pt>
                <c:pt idx="2">
                  <c:v>Norfolk and Norwich University Hospitals NHS Foundation Trust</c:v>
                </c:pt>
                <c:pt idx="3">
                  <c:v>Mid and South Essex NHS Foundation Trust</c:v>
                </c:pt>
                <c:pt idx="4">
                  <c:v>Bedfordshire Hospitals NHS Foundation Trust</c:v>
                </c:pt>
              </c:strCache>
            </c:strRef>
          </c:cat>
          <c:val>
            <c:numRef>
              <c:f>Sheet1!$B$2:$B$6</c:f>
              <c:numCache>
                <c:formatCode>0.0</c:formatCode>
                <c:ptCount val="5"/>
                <c:pt idx="0">
                  <c:v>8.8626650800415998</c:v>
                </c:pt>
                <c:pt idx="1">
                  <c:v>8.789637353730539</c:v>
                </c:pt>
                <c:pt idx="2">
                  <c:v>8.7631401283641015</c:v>
                </c:pt>
                <c:pt idx="3">
                  <c:v>8.5715726518525912</c:v>
                </c:pt>
                <c:pt idx="4">
                  <c:v>8.5452167955979537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CC-4AE2-A4FF-52383A9A3F5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Suffolk and North Essex NHS Foundation Trust</c:v>
                </c:pt>
                <c:pt idx="1">
                  <c:v>Cambridge University Hospitals NHS Foundation Trust</c:v>
                </c:pt>
                <c:pt idx="2">
                  <c:v>Norfolk and Norwich University Hospitals NHS Foundation Trust</c:v>
                </c:pt>
                <c:pt idx="3">
                  <c:v>Mid and South Essex NHS Foundation Trust</c:v>
                </c:pt>
                <c:pt idx="4">
                  <c:v>Bedfordshire Hospitals NHS Foundation Trust</c:v>
                </c:pt>
              </c:strCache>
            </c:strRef>
          </c:cat>
          <c:val>
            <c:numRef>
              <c:f>Sheet1!$C$2:$C$6</c:f>
              <c:numCache>
                <c:formatCode>0.0</c:formatCode>
                <c:ptCount val="5"/>
                <c:pt idx="0">
                  <c:v>1.1373349199584002</c:v>
                </c:pt>
                <c:pt idx="1">
                  <c:v>1.210362646269461</c:v>
                </c:pt>
                <c:pt idx="2">
                  <c:v>1.2368598716358985</c:v>
                </c:pt>
                <c:pt idx="3">
                  <c:v>1.4284273481474088</c:v>
                </c:pt>
                <c:pt idx="4">
                  <c:v>1.4547832044020463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CC-4AE2-A4FF-52383A9A3F5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0.15552486532538001</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0.34107526322853854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9.5089233330058143E-2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0.99271805295812143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9.5089233330057255E-2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0.34107526322853943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0.27568238722425065</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8.5578645362753019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0.11247724165977147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0.30681559458317764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8.5537893855033076E-2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0.89300342918071962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8.5537893855033076E-2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7.1664393627976608E-2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8.8081107208849829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0.40127388535031849</c:v>
                </c:pt>
                <c:pt idx="1">
                  <c:v>0.59235668789808915</c:v>
                </c:pt>
                <c:pt idx="2">
                  <c:v>0</c:v>
                </c:pt>
                <c:pt idx="3">
                  <c:v>6.3694267515923579E-3</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4.9278837857023028E-2</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0.44559094393800791</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0.12422742369765771</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1.2969166104125076</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0.12422742369765949</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0.44559094393800791</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4.5363455922823093E-2</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7.944978795900858</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8.1806590869804108</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East and North Hertfordshire NHS Trust</c:v>
                </c:pt>
                <c:pt idx="2">
                  <c:v>Milton Keynes University Hospital NHS Foundation Trust</c:v>
                </c:pt>
                <c:pt idx="3">
                  <c:v>The Queen Elizabeth Hospital, King's Lynn, NHS Foundation Trust</c:v>
                </c:pt>
                <c:pt idx="4">
                  <c:v>West Suffolk NHS Foundation Trust</c:v>
                </c:pt>
              </c:strCache>
            </c:strRef>
          </c:cat>
          <c:val>
            <c:numRef>
              <c:f>Sheet1!$B$2:$B$6</c:f>
              <c:numCache>
                <c:formatCode>0.0</c:formatCode>
                <c:ptCount val="5"/>
                <c:pt idx="0">
                  <c:v>7.858798768347226</c:v>
                </c:pt>
                <c:pt idx="1">
                  <c:v>7.9232124114845401</c:v>
                </c:pt>
                <c:pt idx="2">
                  <c:v>8.0324899924056634</c:v>
                </c:pt>
                <c:pt idx="3">
                  <c:v>8.0644249957088761</c:v>
                </c:pt>
                <c:pt idx="4">
                  <c:v>8.1806590869804108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474-48F9-9EFB-3AFCE9D03C8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East and North Hertfordshire NHS Trust</c:v>
                </c:pt>
                <c:pt idx="2">
                  <c:v>Milton Keynes University Hospital NHS Foundation Trust</c:v>
                </c:pt>
                <c:pt idx="3">
                  <c:v>The Queen Elizabeth Hospital, King's Lynn, NHS Foundation Trust</c:v>
                </c:pt>
                <c:pt idx="4">
                  <c:v>West Suffolk NHS Foundation Trust</c:v>
                </c:pt>
              </c:strCache>
            </c:strRef>
          </c:cat>
          <c:val>
            <c:numRef>
              <c:f>Sheet1!$C$2:$C$6</c:f>
              <c:numCache>
                <c:formatCode>0.0</c:formatCode>
                <c:ptCount val="5"/>
                <c:pt idx="0">
                  <c:v>2.141201231652774</c:v>
                </c:pt>
                <c:pt idx="1">
                  <c:v>2.0767875885154599</c:v>
                </c:pt>
                <c:pt idx="2">
                  <c:v>1.9675100075943366</c:v>
                </c:pt>
                <c:pt idx="3">
                  <c:v>1.9355750042911239</c:v>
                </c:pt>
                <c:pt idx="4">
                  <c:v>1.8193409130195892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474-48F9-9EFB-3AFCE9D03C8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Suffolk and North Essex NHS Foundation Trust</c:v>
                </c:pt>
                <c:pt idx="1">
                  <c:v>Cambridge University Hospitals NHS Foundation Trust</c:v>
                </c:pt>
                <c:pt idx="2">
                  <c:v>Norfolk and Norwich University Hospitals NHS Foundation Trust</c:v>
                </c:pt>
                <c:pt idx="3">
                  <c:v>North West Anglia NHS Foundation Trust</c:v>
                </c:pt>
                <c:pt idx="4">
                  <c:v>Mid and South Essex NHS Foundation Trust</c:v>
                </c:pt>
              </c:strCache>
            </c:strRef>
          </c:cat>
          <c:val>
            <c:numRef>
              <c:f>Sheet1!$B$2:$B$6</c:f>
              <c:numCache>
                <c:formatCode>0.0</c:formatCode>
                <c:ptCount val="5"/>
                <c:pt idx="0">
                  <c:v>8.7323899053784579</c:v>
                </c:pt>
                <c:pt idx="1">
                  <c:v>8.5832034009748277</c:v>
                </c:pt>
                <c:pt idx="2">
                  <c:v>8.5560642043629151</c:v>
                </c:pt>
                <c:pt idx="3">
                  <c:v>8.3897209608242456</c:v>
                </c:pt>
                <c:pt idx="4">
                  <c:v>8.3737858306734587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584-486B-A070-F7268E909A3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Suffolk and North Essex NHS Foundation Trust</c:v>
                </c:pt>
                <c:pt idx="1">
                  <c:v>Cambridge University Hospitals NHS Foundation Trust</c:v>
                </c:pt>
                <c:pt idx="2">
                  <c:v>Norfolk and Norwich University Hospitals NHS Foundation Trust</c:v>
                </c:pt>
                <c:pt idx="3">
                  <c:v>North West Anglia NHS Foundation Trust</c:v>
                </c:pt>
                <c:pt idx="4">
                  <c:v>Mid and South Essex NHS Foundation Trust</c:v>
                </c:pt>
              </c:strCache>
            </c:strRef>
          </c:cat>
          <c:val>
            <c:numRef>
              <c:f>Sheet1!$C$2:$C$6</c:f>
              <c:numCache>
                <c:formatCode>0.0</c:formatCode>
                <c:ptCount val="5"/>
                <c:pt idx="0">
                  <c:v>1.2676100946215421</c:v>
                </c:pt>
                <c:pt idx="1">
                  <c:v>1.4167965990251723</c:v>
                </c:pt>
                <c:pt idx="2">
                  <c:v>1.4439357956370849</c:v>
                </c:pt>
                <c:pt idx="3">
                  <c:v>1.6102790391757544</c:v>
                </c:pt>
                <c:pt idx="4">
                  <c:v>1.6262141693265413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584-486B-A070-F7268E909A3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0.20383492715571361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0.12285100389574666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1.2825469837160464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0.12285100389574666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0.39451380018124738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7.9011303761668454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6.6702804482154932E-3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0.29836681777772078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8.3182438049171026E-2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0.86841280604141247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8.3182438049171026E-2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0.17150573832389604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8.7010491162012489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0.17852032364083747</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8.3835705219867052E-2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0.87523282226243282</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8.3835705219867052E-2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0.30071001967767153</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0.13372001609793038</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8.7355541786234578</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1.43468487435781</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0.50115129955932147</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0.13971723544643933</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1.4586280389457871</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0.13971723544644021</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0.41271507691508802</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7.3849026769300909</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Bedfordshire Hospitals NHS Foundation Trust</c:v>
                </c:pt>
                <c:pt idx="1">
                  <c:v>Milton Keynes University Hospital NHS Foundation Trust</c:v>
                </c:pt>
                <c:pt idx="2">
                  <c:v>The Queen Elizabeth Hospital, King's Lynn, NHS Foundation Trust</c:v>
                </c:pt>
                <c:pt idx="3">
                  <c:v>West Hertfordshire Teaching Hospitals NHS Trust</c:v>
                </c:pt>
                <c:pt idx="4">
                  <c:v>East and North Hertfordshire NHS Trust</c:v>
                </c:pt>
              </c:strCache>
            </c:strRef>
          </c:cat>
          <c:val>
            <c:numRef>
              <c:f>Sheet1!$B$2:$B$6</c:f>
              <c:numCache>
                <c:formatCode>0.0</c:formatCode>
                <c:ptCount val="5"/>
                <c:pt idx="0">
                  <c:v>7.6730212699397171</c:v>
                </c:pt>
                <c:pt idx="1">
                  <c:v>7.735646640106161</c:v>
                </c:pt>
                <c:pt idx="2">
                  <c:v>7.7410519369926618</c:v>
                </c:pt>
                <c:pt idx="3">
                  <c:v>7.8544518390597799</c:v>
                </c:pt>
                <c:pt idx="4">
                  <c:v>7.8699472808495026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1BA-45EF-9FDF-00CFF8471BA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Bedfordshire Hospitals NHS Foundation Trust</c:v>
                </c:pt>
                <c:pt idx="1">
                  <c:v>Milton Keynes University Hospital NHS Foundation Trust</c:v>
                </c:pt>
                <c:pt idx="2">
                  <c:v>The Queen Elizabeth Hospital, King's Lynn, NHS Foundation Trust</c:v>
                </c:pt>
                <c:pt idx="3">
                  <c:v>West Hertfordshire Teaching Hospitals NHS Trust</c:v>
                </c:pt>
                <c:pt idx="4">
                  <c:v>East and North Hertfordshire NHS Trust</c:v>
                </c:pt>
              </c:strCache>
            </c:strRef>
          </c:cat>
          <c:val>
            <c:numRef>
              <c:f>Sheet1!$C$2:$C$6</c:f>
              <c:numCache>
                <c:formatCode>0.0</c:formatCode>
                <c:ptCount val="5"/>
                <c:pt idx="0">
                  <c:v>2.3269787300602829</c:v>
                </c:pt>
                <c:pt idx="1">
                  <c:v>2.264353359893839</c:v>
                </c:pt>
                <c:pt idx="2">
                  <c:v>2.2589480630073382</c:v>
                </c:pt>
                <c:pt idx="3">
                  <c:v>2.1455481609402201</c:v>
                </c:pt>
                <c:pt idx="4">
                  <c:v>2.1300527191504974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1BA-45EF-9FDF-00CFF8471BA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1</c:v>
                </c:pt>
                <c:pt idx="1">
                  <c:v>3</c:v>
                </c:pt>
                <c:pt idx="2">
                  <c:v>2</c:v>
                </c:pt>
                <c:pt idx="3">
                  <c:v>56</c:v>
                </c:pt>
                <c:pt idx="4">
                  <c:v>1</c:v>
                </c:pt>
                <c:pt idx="5">
                  <c:v>4</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West Anglia NHS Foundation Trust</c:v>
                </c:pt>
                <c:pt idx="1">
                  <c:v>James Paget University Hospitals NHS Foundation Trust</c:v>
                </c:pt>
                <c:pt idx="2">
                  <c:v>East Suffolk and North Essex NHS Foundation Trust</c:v>
                </c:pt>
                <c:pt idx="3">
                  <c:v>Cambridge University Hospitals NHS Foundation Trust</c:v>
                </c:pt>
                <c:pt idx="4">
                  <c:v>Mid and South Essex NHS Foundation Trust</c:v>
                </c:pt>
              </c:strCache>
            </c:strRef>
          </c:cat>
          <c:val>
            <c:numRef>
              <c:f>Sheet1!$B$2:$B$6</c:f>
              <c:numCache>
                <c:formatCode>0.0</c:formatCode>
                <c:ptCount val="5"/>
                <c:pt idx="0">
                  <c:v>8.4939256881914158</c:v>
                </c:pt>
                <c:pt idx="1">
                  <c:v>8.4622674635121164</c:v>
                </c:pt>
                <c:pt idx="2">
                  <c:v>8.4168992313750728</c:v>
                </c:pt>
                <c:pt idx="3">
                  <c:v>8.3386751461103596</c:v>
                </c:pt>
                <c:pt idx="4">
                  <c:v>8.2806544714978205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6E0-4474-8EA4-EEB4D3B9589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West Anglia NHS Foundation Trust</c:v>
                </c:pt>
                <c:pt idx="1">
                  <c:v>James Paget University Hospitals NHS Foundation Trust</c:v>
                </c:pt>
                <c:pt idx="2">
                  <c:v>East Suffolk and North Essex NHS Foundation Trust</c:v>
                </c:pt>
                <c:pt idx="3">
                  <c:v>Cambridge University Hospitals NHS Foundation Trust</c:v>
                </c:pt>
                <c:pt idx="4">
                  <c:v>Mid and South Essex NHS Foundation Trust</c:v>
                </c:pt>
              </c:strCache>
            </c:strRef>
          </c:cat>
          <c:val>
            <c:numRef>
              <c:f>Sheet1!$C$2:$C$6</c:f>
              <c:numCache>
                <c:formatCode>0.0</c:formatCode>
                <c:ptCount val="5"/>
                <c:pt idx="0">
                  <c:v>1.5060743118085842</c:v>
                </c:pt>
                <c:pt idx="1">
                  <c:v>1.5377325364878836</c:v>
                </c:pt>
                <c:pt idx="2">
                  <c:v>1.5831007686249272</c:v>
                </c:pt>
                <c:pt idx="3">
                  <c:v>1.6613248538896404</c:v>
                </c:pt>
                <c:pt idx="4">
                  <c:v>1.7193455285021795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6E0-4474-8EA4-EEB4D3B9589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8.6116140303369448E-2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1.8263043347723356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7.5258158125273766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3.0543307266785114E-2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0.23395873814721568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2.44249590487156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9.512088202843394E-2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6.9701639410493259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0.26694964300605317</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0.22532745654933439</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2.3159493387390047</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6.7491871806781232</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0.39559584627698463</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0.19056456296352131</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1.989466896334342</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3.1459040642721092E-2</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6.9481356767411304</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6.7544393082128451E-3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0.27988204926697602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2.7789642603085785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6.4129664583676931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7.3429844746734627</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Milton Keynes University Hospital NHS Foundation Trust</c:v>
                </c:pt>
                <c:pt idx="2">
                  <c:v>East and North Hertfordshire NHS Trust</c:v>
                </c:pt>
                <c:pt idx="3">
                  <c:v>The Princess Alexandra Hospital NHS Trust</c:v>
                </c:pt>
                <c:pt idx="4">
                  <c:v>West Suffolk NHS Foundation Trust</c:v>
                </c:pt>
              </c:strCache>
            </c:strRef>
          </c:cat>
          <c:val>
            <c:numRef>
              <c:f>Sheet1!$B$2:$B$6</c:f>
              <c:numCache>
                <c:formatCode>0.0</c:formatCode>
                <c:ptCount val="5"/>
                <c:pt idx="0">
                  <c:v>6.6041735524218961</c:v>
                </c:pt>
                <c:pt idx="1">
                  <c:v>6.7842634431760569</c:v>
                </c:pt>
                <c:pt idx="2">
                  <c:v>7.1444963831124149</c:v>
                </c:pt>
                <c:pt idx="3">
                  <c:v>7.1829066708004436</c:v>
                </c:pt>
                <c:pt idx="4">
                  <c:v>7.3429844746734627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D5D-4769-8DE4-DFB20AB129A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Milton Keynes University Hospital NHS Foundation Trust</c:v>
                </c:pt>
                <c:pt idx="2">
                  <c:v>East and North Hertfordshire NHS Trust</c:v>
                </c:pt>
                <c:pt idx="3">
                  <c:v>The Princess Alexandra Hospital NHS Trust</c:v>
                </c:pt>
                <c:pt idx="4">
                  <c:v>West Suffolk NHS Foundation Trust</c:v>
                </c:pt>
              </c:strCache>
            </c:strRef>
          </c:cat>
          <c:val>
            <c:numRef>
              <c:f>Sheet1!$C$2:$C$6</c:f>
              <c:numCache>
                <c:formatCode>0.0</c:formatCode>
                <c:ptCount val="5"/>
                <c:pt idx="0">
                  <c:v>3.3958264475781039</c:v>
                </c:pt>
                <c:pt idx="1">
                  <c:v>3.2157365568239431</c:v>
                </c:pt>
                <c:pt idx="2">
                  <c:v>2.8555036168875851</c:v>
                </c:pt>
                <c:pt idx="3">
                  <c:v>2.8170933291995564</c:v>
                </c:pt>
                <c:pt idx="4">
                  <c:v>2.6570155253265373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D5D-4769-8DE4-DFB20AB129A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6.4129664583676931</c:v>
                </c:pt>
                <c:pt idx="1">
                  <c:v>4.3407875681442922</c:v>
                </c:pt>
                <c:pt idx="2">
                  <c:v>6.7491871806781232</c:v>
                </c:pt>
                <c:pt idx="3">
                  <c:v>6.9481356767411304</c:v>
                </c:pt>
                <c:pt idx="4">
                  <c:v>7.5258158125273766</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8.1605673131284604</c:v>
                </c:pt>
                <c:pt idx="1">
                  <c:v>5.8851012688846627</c:v>
                </c:pt>
                <c:pt idx="2">
                  <c:v>8.2465389537384208</c:v>
                </c:pt>
                <c:pt idx="3">
                  <c:v>8.3480072980983984</c:v>
                </c:pt>
                <c:pt idx="4">
                  <c:v>8.5167053051106389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Norfolk and Norwich University Hospitals NHS Foundation Trust</c:v>
                </c:pt>
                <c:pt idx="1">
                  <c:v>The Queen Elizabeth Hospital, King's Lynn, NHS Foundation Trust</c:v>
                </c:pt>
                <c:pt idx="2">
                  <c:v>East Suffolk and North Essex NHS Foundation Trust</c:v>
                </c:pt>
                <c:pt idx="3">
                  <c:v>Bedfordshire Hospitals NHS Foundation Trust</c:v>
                </c:pt>
                <c:pt idx="4">
                  <c:v>James Paget University Hospitals NHS Foundation Trust</c:v>
                </c:pt>
              </c:strCache>
            </c:strRef>
          </c:cat>
          <c:val>
            <c:numRef>
              <c:f>Sheet1!$B$2:$B$6</c:f>
              <c:numCache>
                <c:formatCode>0.0</c:formatCode>
                <c:ptCount val="5"/>
                <c:pt idx="0">
                  <c:v>8.2483811554504562</c:v>
                </c:pt>
                <c:pt idx="1">
                  <c:v>7.726571207425053</c:v>
                </c:pt>
                <c:pt idx="2">
                  <c:v>7.6741699946041777</c:v>
                </c:pt>
                <c:pt idx="3">
                  <c:v>7.6399662739376186</c:v>
                </c:pt>
                <c:pt idx="4">
                  <c:v>7.6273977343880706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B2D-4AC7-931A-73B1E249C53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Norfolk and Norwich University Hospitals NHS Foundation Trust</c:v>
                </c:pt>
                <c:pt idx="1">
                  <c:v>The Queen Elizabeth Hospital, King's Lynn, NHS Foundation Trust</c:v>
                </c:pt>
                <c:pt idx="2">
                  <c:v>East Suffolk and North Essex NHS Foundation Trust</c:v>
                </c:pt>
                <c:pt idx="3">
                  <c:v>Bedfordshire Hospitals NHS Foundation Trust</c:v>
                </c:pt>
                <c:pt idx="4">
                  <c:v>James Paget University Hospitals NHS Foundation Trust</c:v>
                </c:pt>
              </c:strCache>
            </c:strRef>
          </c:cat>
          <c:val>
            <c:numRef>
              <c:f>Sheet1!$C$2:$C$6</c:f>
              <c:numCache>
                <c:formatCode>0.0</c:formatCode>
                <c:ptCount val="5"/>
                <c:pt idx="0">
                  <c:v>1.7516188445495438</c:v>
                </c:pt>
                <c:pt idx="1">
                  <c:v>2.273428792574947</c:v>
                </c:pt>
                <c:pt idx="2">
                  <c:v>2.3258300053958223</c:v>
                </c:pt>
                <c:pt idx="3">
                  <c:v>2.3600337260623814</c:v>
                </c:pt>
                <c:pt idx="4">
                  <c:v>2.3726022656119294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B2D-4AC7-931A-73B1E249C53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0.42913969582094058</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0.41148596488737432</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0.11471921052510226</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1.1976522190906529</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0.11471921052510226</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0.41148596488737432</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0.27760924850828239</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8.0673159104845737</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0.28103428900594807</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0.27366272741937259</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7.6295122358036593E-2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0.79651021114636933</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7.6295122358036593E-2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0.16263138736076854</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9.0924851784321419</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0.64701924648818032</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0.68106316962442204</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0.18987531970482507</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1.9822712948784469</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0.1898753197048233</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0.50027100167779004</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7.2022077434726004</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1.4904041659444811E-2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0.92439307639015889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0.25771387844874649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2.6904961863127612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0.25771387844874738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0.9001183095930827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5.0099290663045339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7.9244550941696712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East and North Hertfordshire NHS Trust</c:v>
                </c:pt>
                <c:pt idx="2">
                  <c:v>Milton Keynes University Hospital NHS Foundation Trust</c:v>
                </c:pt>
                <c:pt idx="3">
                  <c:v>The Princess Alexandra Hospital NHS Trust</c:v>
                </c:pt>
                <c:pt idx="4">
                  <c:v>West Suffolk NHS Foundation Trust</c:v>
                </c:pt>
              </c:strCache>
            </c:strRef>
          </c:cat>
          <c:val>
            <c:numRef>
              <c:f>Sheet1!$B$2:$B$6</c:f>
              <c:numCache>
                <c:formatCode>0.0</c:formatCode>
                <c:ptCount val="5"/>
                <c:pt idx="0">
                  <c:v>7.7175329424058914</c:v>
                </c:pt>
                <c:pt idx="1">
                  <c:v>7.8560853097601404</c:v>
                </c:pt>
                <c:pt idx="2">
                  <c:v>7.8832011583879069</c:v>
                </c:pt>
                <c:pt idx="3">
                  <c:v>7.9234685084235741</c:v>
                </c:pt>
                <c:pt idx="4">
                  <c:v>7.9244550941696712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D5B-48E5-815D-7B36B908525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East and North Hertfordshire NHS Trust</c:v>
                </c:pt>
                <c:pt idx="2">
                  <c:v>Milton Keynes University Hospital NHS Foundation Trust</c:v>
                </c:pt>
                <c:pt idx="3">
                  <c:v>The Princess Alexandra Hospital NHS Trust</c:v>
                </c:pt>
                <c:pt idx="4">
                  <c:v>West Suffolk NHS Foundation Trust</c:v>
                </c:pt>
              </c:strCache>
            </c:strRef>
          </c:cat>
          <c:val>
            <c:numRef>
              <c:f>Sheet1!$C$2:$C$6</c:f>
              <c:numCache>
                <c:formatCode>0.0</c:formatCode>
                <c:ptCount val="5"/>
                <c:pt idx="0">
                  <c:v>2.2824670575941086</c:v>
                </c:pt>
                <c:pt idx="1">
                  <c:v>2.1439146902398596</c:v>
                </c:pt>
                <c:pt idx="2">
                  <c:v>2.1167988416120931</c:v>
                </c:pt>
                <c:pt idx="3">
                  <c:v>2.0765314915764259</c:v>
                </c:pt>
                <c:pt idx="4">
                  <c:v>2.0755449058303288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D5B-48E5-815D-7B36B908525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Cambridge University Hospitals NHS Foundation Trust</c:v>
                </c:pt>
                <c:pt idx="1">
                  <c:v>East Suffolk and North Essex NHS Foundation Trust</c:v>
                </c:pt>
                <c:pt idx="2">
                  <c:v>Norfolk and Norwich University Hospitals NHS Foundation Trust</c:v>
                </c:pt>
                <c:pt idx="3">
                  <c:v>James Paget University Hospitals NHS Foundation Trust</c:v>
                </c:pt>
                <c:pt idx="4">
                  <c:v>Mid and South Essex NHS Foundation Trust</c:v>
                </c:pt>
              </c:strCache>
            </c:strRef>
          </c:cat>
          <c:val>
            <c:numRef>
              <c:f>Sheet1!$B$2:$B$6</c:f>
              <c:numCache>
                <c:formatCode>0.0</c:formatCode>
                <c:ptCount val="5"/>
                <c:pt idx="0">
                  <c:v>8.4258393981800097</c:v>
                </c:pt>
                <c:pt idx="1">
                  <c:v>8.4061580749555933</c:v>
                </c:pt>
                <c:pt idx="2">
                  <c:v>8.3402292354217025</c:v>
                </c:pt>
                <c:pt idx="3">
                  <c:v>8.3030983845778756</c:v>
                </c:pt>
                <c:pt idx="4">
                  <c:v>8.2791315633088214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31E-4C1B-B790-C82F376F7A7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Cambridge University Hospitals NHS Foundation Trust</c:v>
                </c:pt>
                <c:pt idx="1">
                  <c:v>East Suffolk and North Essex NHS Foundation Trust</c:v>
                </c:pt>
                <c:pt idx="2">
                  <c:v>Norfolk and Norwich University Hospitals NHS Foundation Trust</c:v>
                </c:pt>
                <c:pt idx="3">
                  <c:v>James Paget University Hospitals NHS Foundation Trust</c:v>
                </c:pt>
                <c:pt idx="4">
                  <c:v>Mid and South Essex NHS Foundation Trust</c:v>
                </c:pt>
              </c:strCache>
            </c:strRef>
          </c:cat>
          <c:val>
            <c:numRef>
              <c:f>Sheet1!$C$2:$C$6</c:f>
              <c:numCache>
                <c:formatCode>0.0</c:formatCode>
                <c:ptCount val="5"/>
                <c:pt idx="0">
                  <c:v>1.5741606018199903</c:v>
                </c:pt>
                <c:pt idx="1">
                  <c:v>1.5938419250444067</c:v>
                </c:pt>
                <c:pt idx="2">
                  <c:v>1.6597707645782975</c:v>
                </c:pt>
                <c:pt idx="3">
                  <c:v>1.6969016154221244</c:v>
                </c:pt>
                <c:pt idx="4">
                  <c:v>1.7208684366911786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31E-4C1B-B790-C82F376F7A7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8.6450349453469855E-2</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9.0413570580540892E-2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0.94390479978067887</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9.0413570580540892E-2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7.7049317493447234E-3</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9.3194990671891791</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5.0942526016561018E-2</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0.15186406743951419</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1.5854392349506918</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0.15186406743951508</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0.54472073191608672</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0.21249575481089344</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7.1357362306225172</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7.7910811276834204</c:v>
                </c:pt>
                <c:pt idx="1">
                  <c:v>6.8075628116761431</c:v>
                </c:pt>
                <c:pt idx="2">
                  <c:v>5.046494353547752</c:v>
                </c:pt>
                <c:pt idx="3">
                  <c:v>8.9714347079037786</c:v>
                </c:pt>
                <c:pt idx="4">
                  <c:v>3.1397293357325289</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6.5297339648749544</c:v>
                </c:pt>
                <c:pt idx="1">
                  <c:v>6.4598193756752407</c:v>
                </c:pt>
                <c:pt idx="2">
                  <c:v>5.0366359906505567</c:v>
                </c:pt>
                <c:pt idx="3">
                  <c:v>8.9973219852825554</c:v>
                </c:pt>
                <c:pt idx="4">
                  <c:v>3.2685773566332479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0.40172672287333899</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0.16635659670485481</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1.7367391763940061</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0.16635659670485481</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7.8465003326687821E-2</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7.6515786298614596</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0.15399311906776347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0.1212612444816088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1.2659501218526428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0.1212612444816088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0.43035247220733019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7.6519765125713164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0.17204743057187155</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0.14497123325335259</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1.5134790277535561</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0.14497123325335437</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0.38537044963893585</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6.9632119543746436</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0.23686757114365875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0.11740437195707365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1.2256849220084725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4.9431743821747531E-2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8.9218459471730789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0.24133401503190655</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0.12561729436859626</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1.3114266622658839</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0.12561729436859537</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0.22173090099089876</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7.8273373173955001</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7.4635975563631023</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East and North Hertfordshire NHS Trust</c:v>
                </c:pt>
                <c:pt idx="2">
                  <c:v>Milton Keynes University Hospital NHS Foundation Trust</c:v>
                </c:pt>
                <c:pt idx="3">
                  <c:v>West Suffolk NHS Foundation Trust</c:v>
                </c:pt>
                <c:pt idx="4">
                  <c:v>Bedfordshire Hospitals NHS Foundation Trust</c:v>
                </c:pt>
              </c:strCache>
            </c:strRef>
          </c:cat>
          <c:val>
            <c:numRef>
              <c:f>Sheet1!$B$2:$B$6</c:f>
              <c:numCache>
                <c:formatCode>0.0</c:formatCode>
                <c:ptCount val="5"/>
                <c:pt idx="0">
                  <c:v>7.1327189977627894</c:v>
                </c:pt>
                <c:pt idx="1">
                  <c:v>7.4005454261160137</c:v>
                </c:pt>
                <c:pt idx="2">
                  <c:v>7.4258524809561779</c:v>
                </c:pt>
                <c:pt idx="3">
                  <c:v>7.4635975563631023</c:v>
                </c:pt>
                <c:pt idx="4">
                  <c:v>7.9110502740288204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BE9-4AD0-9FB4-777351BFD3E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East and North Hertfordshire NHS Trust</c:v>
                </c:pt>
                <c:pt idx="2">
                  <c:v>Milton Keynes University Hospital NHS Foundation Trust</c:v>
                </c:pt>
                <c:pt idx="3">
                  <c:v>West Suffolk NHS Foundation Trust</c:v>
                </c:pt>
                <c:pt idx="4">
                  <c:v>Bedfordshire Hospitals NHS Foundation Trust</c:v>
                </c:pt>
              </c:strCache>
            </c:strRef>
          </c:cat>
          <c:val>
            <c:numRef>
              <c:f>Sheet1!$C$2:$C$6</c:f>
              <c:numCache>
                <c:formatCode>0.0</c:formatCode>
                <c:ptCount val="5"/>
                <c:pt idx="0">
                  <c:v>2.8672810022372106</c:v>
                </c:pt>
                <c:pt idx="1">
                  <c:v>2.5994545738839863</c:v>
                </c:pt>
                <c:pt idx="2">
                  <c:v>2.5741475190438221</c:v>
                </c:pt>
                <c:pt idx="3">
                  <c:v>2.5364024436368977</c:v>
                </c:pt>
                <c:pt idx="4">
                  <c:v>2.0889497259711796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BE9-4AD0-9FB4-777351BFD3E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West Anglia NHS Foundation Trust</c:v>
                </c:pt>
                <c:pt idx="1">
                  <c:v>Norfolk and Norwich University Hospitals NHS Foundation Trust</c:v>
                </c:pt>
                <c:pt idx="2">
                  <c:v>Cambridge University Hospitals NHS Foundation Trust</c:v>
                </c:pt>
                <c:pt idx="3">
                  <c:v>East Suffolk and North Essex NHS Foundation Trust</c:v>
                </c:pt>
                <c:pt idx="4">
                  <c:v>Mid and South Essex NHS Foundation Trust</c:v>
                </c:pt>
              </c:strCache>
            </c:strRef>
          </c:cat>
          <c:val>
            <c:numRef>
              <c:f>Sheet1!$B$2:$B$6</c:f>
              <c:numCache>
                <c:formatCode>0.0</c:formatCode>
                <c:ptCount val="5"/>
                <c:pt idx="0">
                  <c:v>8.6639851407163988</c:v>
                </c:pt>
                <c:pt idx="1">
                  <c:v>8.626980074348209</c:v>
                </c:pt>
                <c:pt idx="2">
                  <c:v>8.6245468653185533</c:v>
                </c:pt>
                <c:pt idx="3">
                  <c:v>8.4375328419468882</c:v>
                </c:pt>
                <c:pt idx="4">
                  <c:v>8.252303440474515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E3A-46D2-9DC9-D4155258A17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West Anglia NHS Foundation Trust</c:v>
                </c:pt>
                <c:pt idx="1">
                  <c:v>Norfolk and Norwich University Hospitals NHS Foundation Trust</c:v>
                </c:pt>
                <c:pt idx="2">
                  <c:v>Cambridge University Hospitals NHS Foundation Trust</c:v>
                </c:pt>
                <c:pt idx="3">
                  <c:v>East Suffolk and North Essex NHS Foundation Trust</c:v>
                </c:pt>
                <c:pt idx="4">
                  <c:v>Mid and South Essex NHS Foundation Trust</c:v>
                </c:pt>
              </c:strCache>
            </c:strRef>
          </c:cat>
          <c:val>
            <c:numRef>
              <c:f>Sheet1!$C$2:$C$6</c:f>
              <c:numCache>
                <c:formatCode>0.0</c:formatCode>
                <c:ptCount val="5"/>
                <c:pt idx="0">
                  <c:v>1.3360148592836012</c:v>
                </c:pt>
                <c:pt idx="1">
                  <c:v>1.373019925651791</c:v>
                </c:pt>
                <c:pt idx="2">
                  <c:v>1.3754531346814467</c:v>
                </c:pt>
                <c:pt idx="3">
                  <c:v>1.5624671580531118</c:v>
                </c:pt>
                <c:pt idx="4">
                  <c:v>1.747696559525485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E3A-46D2-9DC9-D4155258A17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1.6943931249048916E-2</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0.10099072757541805</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1.0543288123640941</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4.8671459659193061E-2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9.078570393041236</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0.13326446870569875</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0.1171344930470255</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1.2180701302538335</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8.9714347079037786</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6.0321286542658692</c:v>
                </c:pt>
                <c:pt idx="1">
                  <c:v>6.9632119543746436</c:v>
                </c:pt>
                <c:pt idx="2">
                  <c:v>5.0099290663045339</c:v>
                </c:pt>
                <c:pt idx="3">
                  <c:v>7.8273373173955001</c:v>
                </c:pt>
                <c:pt idx="4">
                  <c:v>7.5346470492221451</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7.4783958079714701</c:v>
                </c:pt>
                <c:pt idx="1">
                  <c:v>7.6643467080392904</c:v>
                </c:pt>
                <c:pt idx="2">
                  <c:v>5.6787379006199714</c:v>
                </c:pt>
                <c:pt idx="3">
                  <c:v>8.479533877898989</c:v>
                </c:pt>
                <c:pt idx="4">
                  <c:v>8.1419720279820833</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0.54394004097768267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0.39565837481443422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4.1306170817364283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0.39565837481443467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0.44758567001928462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4.3407875681442922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5.8599603314144186</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The Princess Alexandra Hospital NHS Trust</c:v>
                </c:pt>
                <c:pt idx="2">
                  <c:v>East and North Hertfordshire NHS Trust</c:v>
                </c:pt>
                <c:pt idx="3">
                  <c:v>Milton Keynes University Hospital NHS Foundation Trust</c:v>
                </c:pt>
                <c:pt idx="4">
                  <c:v>Bedfordshire Hospitals NHS Foundation Trust</c:v>
                </c:pt>
              </c:strCache>
            </c:strRef>
          </c:cat>
          <c:val>
            <c:numRef>
              <c:f>Sheet1!$B$2:$B$6</c:f>
              <c:numCache>
                <c:formatCode>0.0</c:formatCode>
                <c:ptCount val="5"/>
                <c:pt idx="0">
                  <c:v>4.9765823127191613</c:v>
                </c:pt>
                <c:pt idx="1">
                  <c:v>5.0329674319183821</c:v>
                </c:pt>
                <c:pt idx="2">
                  <c:v>5.0614647762795002</c:v>
                </c:pt>
                <c:pt idx="3">
                  <c:v>5.4001620907389682</c:v>
                </c:pt>
                <c:pt idx="4">
                  <c:v>5.5437813213321743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8C0-43B8-B00F-D34DEFF98B8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The Princess Alexandra Hospital NHS Trust</c:v>
                </c:pt>
                <c:pt idx="2">
                  <c:v>East and North Hertfordshire NHS Trust</c:v>
                </c:pt>
                <c:pt idx="3">
                  <c:v>Milton Keynes University Hospital NHS Foundation Trust</c:v>
                </c:pt>
                <c:pt idx="4">
                  <c:v>Bedfordshire Hospitals NHS Foundation Trust</c:v>
                </c:pt>
              </c:strCache>
            </c:strRef>
          </c:cat>
          <c:val>
            <c:numRef>
              <c:f>Sheet1!$C$2:$C$6</c:f>
              <c:numCache>
                <c:formatCode>0.0</c:formatCode>
                <c:ptCount val="5"/>
                <c:pt idx="0">
                  <c:v>5.0234176872808387</c:v>
                </c:pt>
                <c:pt idx="1">
                  <c:v>4.9670325680816179</c:v>
                </c:pt>
                <c:pt idx="2">
                  <c:v>4.9385352237204998</c:v>
                </c:pt>
                <c:pt idx="3">
                  <c:v>4.5998379092610318</c:v>
                </c:pt>
                <c:pt idx="4">
                  <c:v>4.4562186786678257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8C0-43B8-B00F-D34DEFF98B8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Queen Elizabeth Hospital, King's Lynn, NHS Foundation Trust</c:v>
                </c:pt>
                <c:pt idx="1">
                  <c:v>East Suffolk and North Essex NHS Foundation Trust</c:v>
                </c:pt>
                <c:pt idx="2">
                  <c:v>North West Anglia NHS Foundation Trust</c:v>
                </c:pt>
                <c:pt idx="3">
                  <c:v>James Paget University Hospitals NHS Foundation Trust</c:v>
                </c:pt>
                <c:pt idx="4">
                  <c:v>Mid and South Essex NHS Foundation Trust</c:v>
                </c:pt>
              </c:strCache>
            </c:strRef>
          </c:cat>
          <c:val>
            <c:numRef>
              <c:f>Sheet1!$B$2:$B$6</c:f>
              <c:numCache>
                <c:formatCode>0.0</c:formatCode>
                <c:ptCount val="5"/>
                <c:pt idx="0">
                  <c:v>7.2841473448734817</c:v>
                </c:pt>
                <c:pt idx="1">
                  <c:v>6.8452301625299636</c:v>
                </c:pt>
                <c:pt idx="2">
                  <c:v>6.3001799869031689</c:v>
                </c:pt>
                <c:pt idx="3">
                  <c:v>6.2611282038838736</c:v>
                </c:pt>
                <c:pt idx="4">
                  <c:v>6.0736738777684174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6D8-4DDD-83F1-D03CDC2412E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Queen Elizabeth Hospital, King's Lynn, NHS Foundation Trust</c:v>
                </c:pt>
                <c:pt idx="1">
                  <c:v>East Suffolk and North Essex NHS Foundation Trust</c:v>
                </c:pt>
                <c:pt idx="2">
                  <c:v>North West Anglia NHS Foundation Trust</c:v>
                </c:pt>
                <c:pt idx="3">
                  <c:v>James Paget University Hospitals NHS Foundation Trust</c:v>
                </c:pt>
                <c:pt idx="4">
                  <c:v>Mid and South Essex NHS Foundation Trust</c:v>
                </c:pt>
              </c:strCache>
            </c:strRef>
          </c:cat>
          <c:val>
            <c:numRef>
              <c:f>Sheet1!$C$2:$C$6</c:f>
              <c:numCache>
                <c:formatCode>0.0</c:formatCode>
                <c:ptCount val="5"/>
                <c:pt idx="0">
                  <c:v>2.7158526551265183</c:v>
                </c:pt>
                <c:pt idx="1">
                  <c:v>3.1547698374700364</c:v>
                </c:pt>
                <c:pt idx="2">
                  <c:v>3.6998200130968311</c:v>
                </c:pt>
                <c:pt idx="3">
                  <c:v>3.7388717961161264</c:v>
                </c:pt>
                <c:pt idx="4">
                  <c:v>3.9263261222315826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6D8-4DDD-83F1-D03CDC2412E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0.12752113140481391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0.27495111115894311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2.8704504408081859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0.27495111115894311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0.98622125060158528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7.6665448370489386E-2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5.2892015160909773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0.26386997363006692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0.66659957626524591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0.1858429780137163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1.9401742219263127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0.1858429780137163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0.61156097356785111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6.4307191467378608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and North Hertfordshire NHS Trust</c:v>
                </c:pt>
                <c:pt idx="1">
                  <c:v>Cambridge University Hospitals NHS Foundation Trust</c:v>
                </c:pt>
                <c:pt idx="2">
                  <c:v>Bedfordshire Hospitals NHS Foundation Trust</c:v>
                </c:pt>
                <c:pt idx="3">
                  <c:v>East Suffolk and North Essex NHS Foundation Trust</c:v>
                </c:pt>
                <c:pt idx="4">
                  <c:v>West Hertfordshire Teaching Hospitals NHS Trust</c:v>
                </c:pt>
              </c:strCache>
            </c:strRef>
          </c:cat>
          <c:val>
            <c:numRef>
              <c:f>Sheet1!$B$2:$B$6</c:f>
              <c:numCache>
                <c:formatCode>0.0</c:formatCode>
                <c:ptCount val="5"/>
                <c:pt idx="0">
                  <c:v>4.3381342158924534</c:v>
                </c:pt>
                <c:pt idx="1">
                  <c:v>5.3831270270389533</c:v>
                </c:pt>
                <c:pt idx="2">
                  <c:v>5.622547796794783</c:v>
                </c:pt>
                <c:pt idx="3">
                  <c:v>5.6910365445269564</c:v>
                </c:pt>
                <c:pt idx="4">
                  <c:v>5.9546330045388238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DF7-4A9A-A1A6-AE05D146491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and North Hertfordshire NHS Trust</c:v>
                </c:pt>
                <c:pt idx="1">
                  <c:v>Cambridge University Hospitals NHS Foundation Trust</c:v>
                </c:pt>
                <c:pt idx="2">
                  <c:v>Bedfordshire Hospitals NHS Foundation Trust</c:v>
                </c:pt>
                <c:pt idx="3">
                  <c:v>East Suffolk and North Essex NHS Foundation Trust</c:v>
                </c:pt>
                <c:pt idx="4">
                  <c:v>West Hertfordshire Teaching Hospitals NHS Trust</c:v>
                </c:pt>
              </c:strCache>
            </c:strRef>
          </c:cat>
          <c:val>
            <c:numRef>
              <c:f>Sheet1!$C$2:$C$6</c:f>
              <c:numCache>
                <c:formatCode>0.0</c:formatCode>
                <c:ptCount val="5"/>
                <c:pt idx="0">
                  <c:v>5.6618657841075466</c:v>
                </c:pt>
                <c:pt idx="1">
                  <c:v>4.6168729729610467</c:v>
                </c:pt>
                <c:pt idx="2">
                  <c:v>4.377452203205217</c:v>
                </c:pt>
                <c:pt idx="3">
                  <c:v>4.3089634554730436</c:v>
                </c:pt>
                <c:pt idx="4">
                  <c:v>4.0453669954611762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DF7-4A9A-A1A6-AE05D146491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95969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RGR | West Suffolk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98694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RGR | West Suffolk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93083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RGR | West Suffolk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443198"/>
          </a:xfrm>
        </p:spPr>
        <p:txBody>
          <a:bodyPr/>
          <a:lstStyle/>
          <a:p>
            <a:r>
              <a:rPr lang="en-GB" sz="3200">
                <a:latin typeface="Arial" panose="020B0604020202020204" pitchFamily="34" charset="0"/>
                <a:cs typeface="Arial" panose="020B0604020202020204" pitchFamily="34" charset="0"/>
              </a:rPr>
              <a:t>West Suffolk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3317608840"/>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361053881"/>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3453660639"/>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 On the hospital ward, were you around people your own age?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 If you used the hospital Wi-Fi, was it good enough to do what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c20_1. Did any of the following bother you when you were in the waiting area? How long you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c10. Were you given enough privacy when you were receiving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c20_6. Did any of the following bother you when you were in the waiting area? Nothing bothered 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551354784"/>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c17. Did staff take the time to listen to your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c7. Did staff play with you or do any activities with you while you were in hospital? / Did staff give you any activities to do while you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c14. Did you feel able to ask staff questions?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c15. Did you feel like staff listened to what you had to say?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c13. Did staff talk to you in a way you understood?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West Suffolk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Hospital ward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being around others their own age on the ward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Facilities: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finding the hospital Wi-Fi meets their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and young people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lang="en-GB" sz="1200" b="0">
                <a:solidFill>
                  <a:prstClr val="black"/>
                </a:solidFill>
                <a:latin typeface="Arial"/>
              </a:rPr>
              <a:t>Children and young people being given enough privacy during care and treatment</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not feeling bothered by anything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taking time to listen to children and young people's fears or worries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kumimoji="0" lang="en-GB" sz="1200" b="0" i="0" u="none" strike="noStrike" kern="1200" cap="none" spc="0" normalizeH="0" baseline="0" noProof="0">
                <a:ln>
                  <a:noFill/>
                </a:ln>
                <a:solidFill>
                  <a:prstClr val="black"/>
                </a:solidFill>
                <a:effectLst/>
                <a:uLnTx/>
                <a:uFillTx/>
                <a:latin typeface="Arial"/>
                <a:ea typeface="+mj-ea"/>
                <a:cs typeface="+mj-cs"/>
              </a:rPr>
              <a:t>Staff playing or providing activities for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 </a:t>
            </a:r>
            <a:r>
              <a:rPr lang="en-GB" sz="1200" b="0" noProof="0">
                <a:solidFill>
                  <a:prstClr val="black"/>
                </a:solidFill>
                <a:latin typeface="Arial"/>
              </a:rPr>
              <a:t>Children and young people feeling able to ask staff questions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 </a:t>
            </a:r>
            <a:r>
              <a:rPr lang="en-GB" sz="1200" b="0">
                <a:solidFill>
                  <a:prstClr val="black"/>
                </a:solidFill>
                <a:latin typeface="Arial"/>
              </a:rPr>
              <a:t>Children and young people feeling like staff listen to what they say</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Staff communicating in ways children and young people can understand</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821</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157</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2779043011"/>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3336446198"/>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2496864238"/>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p30_1. Did any of the following bother your child while you were in the waiting area? How long my child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p30_7. Did any of the following bother your child while you were in the waiting area? Nothing bothered my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p30_4. Did any of the following bother your child while you were in the waiting area? Not having enough to eat or drink</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p30_3. Did any of the following bother your child while you were in the waiting area? Not having enough to do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p30_2. Did any of the following bother your child while you were in the waiting area? Noise from other patients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405881207"/>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p66. Did staff give you any written information about caring for your child to take home with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p53. If you raised any concerns about your child's care and treatment, were these taken seriously by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p46. Did staff play with your child or do any activities with them while they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p51. Did staff caring for and treating your child work well together?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Pain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p61. If your child felt pain while at hospital, did staff do everything they could to help them?</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West Suffolk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not feeling bothered by anything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having enough food and drink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having enough to do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not being disturbed by noise from other patients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Leaving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Parents / carers receiving written information about care at home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kumimoji="0" lang="en-GB" sz="1200" b="0" i="0" u="none" strike="noStrike" kern="1200" cap="none" spc="0" normalizeH="0" baseline="0" noProof="0">
                <a:ln>
                  <a:noFill/>
                </a:ln>
                <a:solidFill>
                  <a:prstClr val="black"/>
                </a:solidFill>
                <a:effectLst/>
                <a:uLnTx/>
                <a:uFillTx/>
                <a:latin typeface="Arial"/>
                <a:ea typeface="+mj-ea"/>
                <a:cs typeface="+mj-cs"/>
              </a:rPr>
              <a:t>Staff taking parents / carers' concerns seriously</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lang="en-GB" sz="1200" b="0" noProof="0">
                <a:solidFill>
                  <a:prstClr val="black"/>
                </a:solidFill>
                <a:latin typeface="Arial"/>
              </a:rPr>
              <a:t>Staff providing activities for children during hospital stays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lang="en-GB" sz="1200" b="0">
                <a:solidFill>
                  <a:prstClr val="black"/>
                </a:solidFill>
                <a:latin typeface="Arial"/>
              </a:rPr>
              <a:t>Staff working well together when caring for children and young people</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Pain:</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Staff providing effective pain management for children and young people</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821</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157</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83368199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299186005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A1EDA706-678E-0418-6279-D2D53FC6AA42}"/>
              </a:ext>
            </a:extLst>
          </p:cNvPr>
          <p:cNvGraphicFramePr/>
          <p:nvPr>
            <p:extLst>
              <p:ext uri="{D42A27DB-BD31-4B8C-83A1-F6EECF244321}">
                <p14:modId xmlns:p14="http://schemas.microsoft.com/office/powerpoint/2010/main" val="416337243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72E47F6C-9DD9-E570-6C07-661618000B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2586385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532857287"/>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4217736938"/>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267826269"/>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161437873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3341419718"/>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2149649829"/>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50767237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4044443060"/>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424373530"/>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270147721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94CE8FB9-5731-D2CB-254E-10E5D1CBD6AA}"/>
              </a:ext>
            </a:extLst>
          </p:cNvPr>
          <p:cNvGraphicFramePr/>
          <p:nvPr>
            <p:extLst>
              <p:ext uri="{D42A27DB-BD31-4B8C-83A1-F6EECF244321}">
                <p14:modId xmlns:p14="http://schemas.microsoft.com/office/powerpoint/2010/main" val="126028982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F1610FE3-E166-B4E5-052E-FDB9617FDD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6831378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1126232692"/>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2535716578"/>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1685072135"/>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172820949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3989516144"/>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375191763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2103635252"/>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133792159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3854300553"/>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2030055367"/>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90222720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45119D6-1A69-9483-C9C1-870E2E04301F}"/>
              </a:ext>
            </a:extLst>
          </p:cNvPr>
          <p:cNvGraphicFramePr/>
          <p:nvPr>
            <p:extLst>
              <p:ext uri="{D42A27DB-BD31-4B8C-83A1-F6EECF244321}">
                <p14:modId xmlns:p14="http://schemas.microsoft.com/office/powerpoint/2010/main" val="102630478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03F592E8-3A9A-50B9-17A0-A8AB4DE734D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7505294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1274966618"/>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1381461496"/>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1441026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3281197850"/>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422453310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107167580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B4062695-A236-75F2-502B-F6A89F85DC81}"/>
              </a:ext>
            </a:extLst>
          </p:cNvPr>
          <p:cNvGraphicFramePr/>
          <p:nvPr>
            <p:extLst>
              <p:ext uri="{D42A27DB-BD31-4B8C-83A1-F6EECF244321}">
                <p14:modId xmlns:p14="http://schemas.microsoft.com/office/powerpoint/2010/main" val="365035964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9614A5F4-52C8-0FA0-CCE0-C33C2AA1B30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6795250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1349778942"/>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2490646498"/>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3826939082"/>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263668289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2092685693"/>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2386121753"/>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74831418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3562617074"/>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139614941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2766140911"/>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06791776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143498832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1B63D2BB-DB1B-FA5E-BC23-E36DC51B6F1A}"/>
              </a:ext>
            </a:extLst>
          </p:cNvPr>
          <p:cNvGraphicFramePr/>
          <p:nvPr>
            <p:extLst>
              <p:ext uri="{D42A27DB-BD31-4B8C-83A1-F6EECF244321}">
                <p14:modId xmlns:p14="http://schemas.microsoft.com/office/powerpoint/2010/main" val="239145534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17816280-53B4-EC83-26CE-3B75C180D29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4425955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2088396350"/>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920728894"/>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79226645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4094478475"/>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3415860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172304613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FD4FE883-B785-FB36-D4A4-001C9AFA858B}"/>
              </a:ext>
            </a:extLst>
          </p:cNvPr>
          <p:cNvGraphicFramePr/>
          <p:nvPr>
            <p:extLst>
              <p:ext uri="{D42A27DB-BD31-4B8C-83A1-F6EECF244321}">
                <p14:modId xmlns:p14="http://schemas.microsoft.com/office/powerpoint/2010/main" val="159465565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D171FE53-8ED8-E89D-3881-76A2BC1F632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745840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356484807"/>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88372452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2513174081"/>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1090721562"/>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963085803"/>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46761489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111309033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475B628D-6889-0308-49C2-9395EDCEE08F}"/>
              </a:ext>
            </a:extLst>
          </p:cNvPr>
          <p:cNvGraphicFramePr/>
          <p:nvPr>
            <p:extLst>
              <p:ext uri="{D42A27DB-BD31-4B8C-83A1-F6EECF244321}">
                <p14:modId xmlns:p14="http://schemas.microsoft.com/office/powerpoint/2010/main" val="284243862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8D930983-2A2A-1976-309A-357B50063B3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7485498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1343110382"/>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364435354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1759540441"/>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1795772717"/>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3743179044"/>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1951792724"/>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242998360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437502473"/>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2281260384"/>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253753324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88280817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252187293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13C0090-EDA7-1875-BE7B-EEF2041B94BD}"/>
              </a:ext>
            </a:extLst>
          </p:cNvPr>
          <p:cNvGraphicFramePr/>
          <p:nvPr>
            <p:extLst>
              <p:ext uri="{D42A27DB-BD31-4B8C-83A1-F6EECF244321}">
                <p14:modId xmlns:p14="http://schemas.microsoft.com/office/powerpoint/2010/main" val="103284022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00A674D-5298-5823-89CD-43879082889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812739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4051858197"/>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2077636188"/>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746489189"/>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827336854"/>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137372783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165512323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254141651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DD4B764-391E-1BB8-EC47-343BF012837E}"/>
              </a:ext>
            </a:extLst>
          </p:cNvPr>
          <p:cNvGraphicFramePr/>
          <p:nvPr>
            <p:extLst>
              <p:ext uri="{D42A27DB-BD31-4B8C-83A1-F6EECF244321}">
                <p14:modId xmlns:p14="http://schemas.microsoft.com/office/powerpoint/2010/main" val="335227084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05233A5-C448-5FB4-790B-E4A72BDCFBF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4507423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1001527959"/>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2031131583"/>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1743039209"/>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90486650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2680425360"/>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1394447520"/>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32878318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130938302"/>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2246826380"/>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153333601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296142118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6812303-B246-E8B8-9BD9-11910DC61C5F}"/>
              </a:ext>
            </a:extLst>
          </p:cNvPr>
          <p:cNvGraphicFramePr/>
          <p:nvPr>
            <p:extLst>
              <p:ext uri="{D42A27DB-BD31-4B8C-83A1-F6EECF244321}">
                <p14:modId xmlns:p14="http://schemas.microsoft.com/office/powerpoint/2010/main" val="39286266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3BFA03B-7D7D-B18D-460E-57648601E25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2874263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960088112"/>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2746232721"/>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211610816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3079959669"/>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2614839831"/>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330509435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2454380531"/>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65984100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233536482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C17C1BA-A027-35B8-94F6-6BAAC8438E17}"/>
              </a:ext>
            </a:extLst>
          </p:cNvPr>
          <p:cNvGraphicFramePr/>
          <p:nvPr>
            <p:extLst>
              <p:ext uri="{D42A27DB-BD31-4B8C-83A1-F6EECF244321}">
                <p14:modId xmlns:p14="http://schemas.microsoft.com/office/powerpoint/2010/main" val="419172908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67FA998-3478-AAA8-0CE0-E7839FB9312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3648984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367807578"/>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52554271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687292445"/>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333264676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19300498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049C27C-C2BA-3407-0855-AAC8B17F57F1}"/>
              </a:ext>
            </a:extLst>
          </p:cNvPr>
          <p:cNvGraphicFramePr/>
          <p:nvPr>
            <p:extLst>
              <p:ext uri="{D42A27DB-BD31-4B8C-83A1-F6EECF244321}">
                <p14:modId xmlns:p14="http://schemas.microsoft.com/office/powerpoint/2010/main" val="424372410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410B4E7-6E17-019A-2478-0714EBBE433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4810965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465669258"/>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277037650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2561786526"/>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03809417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215634496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9EB9AEB-2632-5A19-A2BE-D22BB1E49846}"/>
              </a:ext>
            </a:extLst>
          </p:cNvPr>
          <p:cNvGraphicFramePr/>
          <p:nvPr>
            <p:extLst>
              <p:ext uri="{D42A27DB-BD31-4B8C-83A1-F6EECF244321}">
                <p14:modId xmlns:p14="http://schemas.microsoft.com/office/powerpoint/2010/main" val="97734324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7428BD7-ECD8-B6B2-E8B8-B35AB1BCC8B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2073576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230100236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111937405"/>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3988862362"/>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3636254490"/>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69826337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92099823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D45B143-21D0-4912-E3EB-EF9FD2461C68}"/>
              </a:ext>
            </a:extLst>
          </p:cNvPr>
          <p:cNvGraphicFramePr/>
          <p:nvPr>
            <p:extLst>
              <p:ext uri="{D42A27DB-BD31-4B8C-83A1-F6EECF244321}">
                <p14:modId xmlns:p14="http://schemas.microsoft.com/office/powerpoint/2010/main" val="196733723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59C0EF2-FAA5-BA0E-EBB2-283EE3573A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0330696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03992203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26051993"/>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9042787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2189635821"/>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66538554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389851927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DB9CFA5-E4D5-5E98-66B7-E9499912322D}"/>
              </a:ext>
            </a:extLst>
          </p:cNvPr>
          <p:cNvGraphicFramePr/>
          <p:nvPr>
            <p:extLst>
              <p:ext uri="{D42A27DB-BD31-4B8C-83A1-F6EECF244321}">
                <p14:modId xmlns:p14="http://schemas.microsoft.com/office/powerpoint/2010/main" val="141489066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36B28F5-4D7C-FDCB-3D7A-D18EC5632CA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1005477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35790584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317357155"/>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42436269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112847738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D3AC4FF-D61B-5A5D-6E79-BD5D6262A7FC}"/>
              </a:ext>
            </a:extLst>
          </p:cNvPr>
          <p:cNvGraphicFramePr/>
          <p:nvPr>
            <p:extLst>
              <p:ext uri="{D42A27DB-BD31-4B8C-83A1-F6EECF244321}">
                <p14:modId xmlns:p14="http://schemas.microsoft.com/office/powerpoint/2010/main" val="96606505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3175344-E871-172C-8377-66DEE8D8CEA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5002414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291099608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3471941216"/>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52738947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286872917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68AC7C1-480E-C6F2-25F8-C1295A0C878C}"/>
              </a:ext>
            </a:extLst>
          </p:cNvPr>
          <p:cNvGraphicFramePr/>
          <p:nvPr>
            <p:extLst>
              <p:ext uri="{D42A27DB-BD31-4B8C-83A1-F6EECF244321}">
                <p14:modId xmlns:p14="http://schemas.microsoft.com/office/powerpoint/2010/main" val="177422605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3E54F5A-304A-0793-1BD0-73593B98ACF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4181789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4019849893"/>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423532293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1104520717"/>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890351132"/>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262400691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245315423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9C2D92A-C81F-3277-101E-E6BA228546F0}"/>
              </a:ext>
            </a:extLst>
          </p:cNvPr>
          <p:cNvGraphicFramePr/>
          <p:nvPr>
            <p:extLst>
              <p:ext uri="{D42A27DB-BD31-4B8C-83A1-F6EECF244321}">
                <p14:modId xmlns:p14="http://schemas.microsoft.com/office/powerpoint/2010/main" val="245793482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2B8D7B2-158D-D3B5-0721-C997657868A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2107526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1276729687"/>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327145202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3109133676"/>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25233486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277423724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78ABDB0-C959-DA06-8888-CA4459FD134A}"/>
              </a:ext>
            </a:extLst>
          </p:cNvPr>
          <p:cNvGraphicFramePr/>
          <p:nvPr>
            <p:extLst>
              <p:ext uri="{D42A27DB-BD31-4B8C-83A1-F6EECF244321}">
                <p14:modId xmlns:p14="http://schemas.microsoft.com/office/powerpoint/2010/main" val="223223432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1402295-51EB-EB7E-9BA4-912E6BACC2D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7797424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174205616"/>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3645504678"/>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2702635611"/>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1920380760"/>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231968551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364311789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EFAE845-8EC7-EFA9-C765-450797B7993D}"/>
              </a:ext>
            </a:extLst>
          </p:cNvPr>
          <p:cNvGraphicFramePr/>
          <p:nvPr>
            <p:extLst>
              <p:ext uri="{D42A27DB-BD31-4B8C-83A1-F6EECF244321}">
                <p14:modId xmlns:p14="http://schemas.microsoft.com/office/powerpoint/2010/main" val="240817776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B32407F-D67E-493F-6F67-F85DC4BC983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0668855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2350038289"/>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1077912043"/>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2248896908"/>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868101142"/>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886289157"/>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164340597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239631725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95BB871-B23C-B54C-A4D3-792C169A7992}"/>
              </a:ext>
            </a:extLst>
          </p:cNvPr>
          <p:cNvGraphicFramePr/>
          <p:nvPr>
            <p:extLst>
              <p:ext uri="{D42A27DB-BD31-4B8C-83A1-F6EECF244321}">
                <p14:modId xmlns:p14="http://schemas.microsoft.com/office/powerpoint/2010/main" val="283363055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A4976E9-A576-5FB1-391B-77FC6A73F38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0718738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821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157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53%</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47%</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19%</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3082283972"/>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1246156152"/>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996860400"/>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1529215224"/>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3174772594"/>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2994451366"/>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3016084386"/>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652631459"/>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3960760244"/>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2893154673"/>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198314544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241829173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C9E6833-A963-515B-CE79-701B999AEF31}"/>
              </a:ext>
            </a:extLst>
          </p:cNvPr>
          <p:cNvGraphicFramePr/>
          <p:nvPr>
            <p:extLst>
              <p:ext uri="{D42A27DB-BD31-4B8C-83A1-F6EECF244321}">
                <p14:modId xmlns:p14="http://schemas.microsoft.com/office/powerpoint/2010/main" val="41853578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70D97B3-AA12-D242-161B-8CC2167165D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7291541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340855199"/>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123140874"/>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2167302592"/>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81355390"/>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81730634"/>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p30_2. Did any of the following bother your child while you were in the waiting area? Noise from other patients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728821589"/>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p30_1. Did any of the following bother your child while you were in the waiting area? How long my child had to wait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p30_3. Did any of the following bother your child while you were in the waiting area? Not having enough to 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p30_4. Did any of the following bother your child while you were in the waiting area? Not having enough to eat or drink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530696404"/>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 On the hospital ward, were you around people your own 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p68. Did staff tell you who to contact if you were worried about your child when you got home?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70470712"/>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c13. Did staff talk to you in a way you understood?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910911468"/>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c14. Did you feel able to ask staff questions?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c15. Did you feel like staff listened to what you had to say?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c17. Did staff take the time to listen to your fears or worries?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p66. Did staff give you any written information about caring for your child to take home with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912455803"/>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1442</TotalTime>
  <Words>11883</Words>
  <Application>Microsoft Office PowerPoint</Application>
  <PresentationFormat>Widescreen</PresentationFormat>
  <Paragraphs>1597</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West Suffolk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2025-05-23T13:08:54Z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